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758" r:id="rId2"/>
    <p:sldMasterId id="2147483770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5" r:id="rId15"/>
    <p:sldId id="267" r:id="rId16"/>
    <p:sldId id="281" r:id="rId17"/>
    <p:sldId id="268" r:id="rId18"/>
    <p:sldId id="282" r:id="rId19"/>
    <p:sldId id="269" r:id="rId20"/>
    <p:sldId id="280" r:id="rId21"/>
    <p:sldId id="279" r:id="rId22"/>
    <p:sldId id="283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BC2AA-3B03-653A-A885-0CDF56F4F888}" v="12" dt="2024-03-02T13:40:58.524"/>
    <p1510:client id="{1A5C12A4-0F36-164D-BAAB-D01C0FA42A15}" v="35" dt="2024-03-02T14:54:41.321"/>
    <p1510:client id="{407EF125-902D-6BE5-589C-0812F210DEA3}" v="4" dt="2024-03-02T13:49:07.738"/>
    <p1510:client id="{7882E331-91C6-02A7-DEA2-CF4B976CE898}" v="198" dt="2024-03-02T23:02:40.001"/>
    <p1510:client id="{91C69869-254F-AE08-34BB-A0F8F4965329}" v="13" dt="2024-03-01T17:21:43.634"/>
    <p1510:client id="{9C118FDB-3193-9BFE-498B-DD46DC8E216F}" v="328" dt="2024-03-03T04:56:54.869"/>
    <p1510:client id="{EE906663-117F-5A95-0ABE-D84EE994DCA5}" v="230" dt="2024-03-01T22:40:49.549"/>
  </p1510:revLst>
</p1510:revInfo>
</file>

<file path=ppt/tableStyles.xml><?xml version="1.0" encoding="utf-8"?>
<a:tblStyleLst xmlns:a="http://schemas.openxmlformats.org/drawingml/2006/main" def="{25DE5178-D175-475B-8E5D-C8D5C674BDC7}">
  <a:tblStyle styleId="{25DE5178-D175-475B-8E5D-C8D5C674BDC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6E6"/>
          </a:solidFill>
        </a:fill>
      </a:tcStyle>
    </a:wholeTbl>
    <a:band1H>
      <a:tcTxStyle/>
      <a:tcStyle>
        <a:tcBdr/>
        <a:fill>
          <a:solidFill>
            <a:srgbClr val="E2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2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90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'JNJ Stock'!$B$1</c:f>
              <c:strCache>
                <c:ptCount val="1"/>
                <c:pt idx="0">
                  <c:v>Close Price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'JNJ Stock'!$A$2:$A$2553</c:f>
              <c:numCache>
                <c:formatCode>m/d/yyyy</c:formatCode>
                <c:ptCount val="2552"/>
                <c:pt idx="0">
                  <c:v>41638</c:v>
                </c:pt>
                <c:pt idx="1">
                  <c:v>41639</c:v>
                </c:pt>
                <c:pt idx="2">
                  <c:v>41641</c:v>
                </c:pt>
                <c:pt idx="3">
                  <c:v>41642</c:v>
                </c:pt>
                <c:pt idx="4">
                  <c:v>41645</c:v>
                </c:pt>
                <c:pt idx="5">
                  <c:v>41646</c:v>
                </c:pt>
                <c:pt idx="6">
                  <c:v>41647</c:v>
                </c:pt>
                <c:pt idx="7">
                  <c:v>41648</c:v>
                </c:pt>
                <c:pt idx="8">
                  <c:v>41649</c:v>
                </c:pt>
                <c:pt idx="9">
                  <c:v>41652</c:v>
                </c:pt>
                <c:pt idx="10">
                  <c:v>41653</c:v>
                </c:pt>
                <c:pt idx="11">
                  <c:v>41654</c:v>
                </c:pt>
                <c:pt idx="12">
                  <c:v>41655</c:v>
                </c:pt>
                <c:pt idx="13">
                  <c:v>41656</c:v>
                </c:pt>
                <c:pt idx="14">
                  <c:v>41660</c:v>
                </c:pt>
                <c:pt idx="15">
                  <c:v>41661</c:v>
                </c:pt>
                <c:pt idx="16">
                  <c:v>41662</c:v>
                </c:pt>
                <c:pt idx="17">
                  <c:v>41663</c:v>
                </c:pt>
                <c:pt idx="18">
                  <c:v>41666</c:v>
                </c:pt>
                <c:pt idx="19">
                  <c:v>41667</c:v>
                </c:pt>
                <c:pt idx="20">
                  <c:v>41668</c:v>
                </c:pt>
                <c:pt idx="21">
                  <c:v>41669</c:v>
                </c:pt>
                <c:pt idx="22">
                  <c:v>41670</c:v>
                </c:pt>
                <c:pt idx="23">
                  <c:v>41673</c:v>
                </c:pt>
                <c:pt idx="24">
                  <c:v>41674</c:v>
                </c:pt>
                <c:pt idx="25">
                  <c:v>41675</c:v>
                </c:pt>
                <c:pt idx="26">
                  <c:v>41676</c:v>
                </c:pt>
                <c:pt idx="27">
                  <c:v>41677</c:v>
                </c:pt>
                <c:pt idx="28">
                  <c:v>41680</c:v>
                </c:pt>
                <c:pt idx="29">
                  <c:v>41681</c:v>
                </c:pt>
                <c:pt idx="30">
                  <c:v>41682</c:v>
                </c:pt>
                <c:pt idx="31">
                  <c:v>41683</c:v>
                </c:pt>
                <c:pt idx="32">
                  <c:v>41684</c:v>
                </c:pt>
                <c:pt idx="33">
                  <c:v>41688</c:v>
                </c:pt>
                <c:pt idx="34">
                  <c:v>41689</c:v>
                </c:pt>
                <c:pt idx="35">
                  <c:v>41690</c:v>
                </c:pt>
                <c:pt idx="36">
                  <c:v>41691</c:v>
                </c:pt>
                <c:pt idx="37">
                  <c:v>41694</c:v>
                </c:pt>
                <c:pt idx="38">
                  <c:v>41695</c:v>
                </c:pt>
                <c:pt idx="39">
                  <c:v>41696</c:v>
                </c:pt>
                <c:pt idx="40">
                  <c:v>41697</c:v>
                </c:pt>
                <c:pt idx="41">
                  <c:v>41698</c:v>
                </c:pt>
                <c:pt idx="42">
                  <c:v>41701</c:v>
                </c:pt>
                <c:pt idx="43">
                  <c:v>41702</c:v>
                </c:pt>
                <c:pt idx="44">
                  <c:v>41703</c:v>
                </c:pt>
                <c:pt idx="45">
                  <c:v>41704</c:v>
                </c:pt>
                <c:pt idx="46">
                  <c:v>41705</c:v>
                </c:pt>
                <c:pt idx="47">
                  <c:v>41708</c:v>
                </c:pt>
                <c:pt idx="48">
                  <c:v>41709</c:v>
                </c:pt>
                <c:pt idx="49">
                  <c:v>41710</c:v>
                </c:pt>
                <c:pt idx="50">
                  <c:v>41711</c:v>
                </c:pt>
                <c:pt idx="51">
                  <c:v>41712</c:v>
                </c:pt>
                <c:pt idx="52">
                  <c:v>41715</c:v>
                </c:pt>
                <c:pt idx="53">
                  <c:v>41716</c:v>
                </c:pt>
                <c:pt idx="54">
                  <c:v>41717</c:v>
                </c:pt>
                <c:pt idx="55">
                  <c:v>41718</c:v>
                </c:pt>
                <c:pt idx="56">
                  <c:v>41719</c:v>
                </c:pt>
                <c:pt idx="57">
                  <c:v>41722</c:v>
                </c:pt>
                <c:pt idx="58">
                  <c:v>41723</c:v>
                </c:pt>
                <c:pt idx="59">
                  <c:v>41724</c:v>
                </c:pt>
                <c:pt idx="60">
                  <c:v>41725</c:v>
                </c:pt>
                <c:pt idx="61">
                  <c:v>41726</c:v>
                </c:pt>
                <c:pt idx="62">
                  <c:v>41729</c:v>
                </c:pt>
                <c:pt idx="63">
                  <c:v>41730</c:v>
                </c:pt>
                <c:pt idx="64">
                  <c:v>41731</c:v>
                </c:pt>
                <c:pt idx="65">
                  <c:v>41732</c:v>
                </c:pt>
                <c:pt idx="66">
                  <c:v>41733</c:v>
                </c:pt>
                <c:pt idx="67">
                  <c:v>41736</c:v>
                </c:pt>
                <c:pt idx="68">
                  <c:v>41737</c:v>
                </c:pt>
                <c:pt idx="69">
                  <c:v>41738</c:v>
                </c:pt>
                <c:pt idx="70">
                  <c:v>41739</c:v>
                </c:pt>
                <c:pt idx="71">
                  <c:v>41740</c:v>
                </c:pt>
                <c:pt idx="72">
                  <c:v>41743</c:v>
                </c:pt>
                <c:pt idx="73">
                  <c:v>41744</c:v>
                </c:pt>
                <c:pt idx="74">
                  <c:v>41745</c:v>
                </c:pt>
                <c:pt idx="75">
                  <c:v>41746</c:v>
                </c:pt>
                <c:pt idx="76">
                  <c:v>41750</c:v>
                </c:pt>
                <c:pt idx="77">
                  <c:v>41751</c:v>
                </c:pt>
                <c:pt idx="78">
                  <c:v>41752</c:v>
                </c:pt>
                <c:pt idx="79">
                  <c:v>41753</c:v>
                </c:pt>
                <c:pt idx="80">
                  <c:v>41754</c:v>
                </c:pt>
                <c:pt idx="81">
                  <c:v>41757</c:v>
                </c:pt>
                <c:pt idx="82">
                  <c:v>41758</c:v>
                </c:pt>
                <c:pt idx="83">
                  <c:v>41759</c:v>
                </c:pt>
                <c:pt idx="84">
                  <c:v>41760</c:v>
                </c:pt>
                <c:pt idx="85">
                  <c:v>41761</c:v>
                </c:pt>
                <c:pt idx="86">
                  <c:v>41764</c:v>
                </c:pt>
                <c:pt idx="87">
                  <c:v>41765</c:v>
                </c:pt>
                <c:pt idx="88">
                  <c:v>41766</c:v>
                </c:pt>
                <c:pt idx="89">
                  <c:v>41767</c:v>
                </c:pt>
                <c:pt idx="90">
                  <c:v>41768</c:v>
                </c:pt>
                <c:pt idx="91">
                  <c:v>41771</c:v>
                </c:pt>
                <c:pt idx="92">
                  <c:v>41772</c:v>
                </c:pt>
                <c:pt idx="93">
                  <c:v>41773</c:v>
                </c:pt>
                <c:pt idx="94">
                  <c:v>41774</c:v>
                </c:pt>
                <c:pt idx="95">
                  <c:v>41775</c:v>
                </c:pt>
                <c:pt idx="96">
                  <c:v>41778</c:v>
                </c:pt>
                <c:pt idx="97">
                  <c:v>41779</c:v>
                </c:pt>
                <c:pt idx="98">
                  <c:v>41780</c:v>
                </c:pt>
                <c:pt idx="99">
                  <c:v>41781</c:v>
                </c:pt>
                <c:pt idx="100">
                  <c:v>41782</c:v>
                </c:pt>
                <c:pt idx="101">
                  <c:v>41786</c:v>
                </c:pt>
                <c:pt idx="102">
                  <c:v>41787</c:v>
                </c:pt>
                <c:pt idx="103">
                  <c:v>41788</c:v>
                </c:pt>
                <c:pt idx="104">
                  <c:v>41789</c:v>
                </c:pt>
                <c:pt idx="105">
                  <c:v>41792</c:v>
                </c:pt>
                <c:pt idx="106">
                  <c:v>41793</c:v>
                </c:pt>
                <c:pt idx="107">
                  <c:v>41794</c:v>
                </c:pt>
                <c:pt idx="108">
                  <c:v>41795</c:v>
                </c:pt>
                <c:pt idx="109">
                  <c:v>41796</c:v>
                </c:pt>
                <c:pt idx="110">
                  <c:v>41799</c:v>
                </c:pt>
                <c:pt idx="111">
                  <c:v>41800</c:v>
                </c:pt>
                <c:pt idx="112">
                  <c:v>41801</c:v>
                </c:pt>
                <c:pt idx="113">
                  <c:v>41802</c:v>
                </c:pt>
                <c:pt idx="114">
                  <c:v>41803</c:v>
                </c:pt>
                <c:pt idx="115">
                  <c:v>41806</c:v>
                </c:pt>
                <c:pt idx="116">
                  <c:v>41807</c:v>
                </c:pt>
                <c:pt idx="117">
                  <c:v>41808</c:v>
                </c:pt>
                <c:pt idx="118">
                  <c:v>41809</c:v>
                </c:pt>
                <c:pt idx="119">
                  <c:v>41810</c:v>
                </c:pt>
                <c:pt idx="120">
                  <c:v>41813</c:v>
                </c:pt>
                <c:pt idx="121">
                  <c:v>41814</c:v>
                </c:pt>
                <c:pt idx="122">
                  <c:v>41815</c:v>
                </c:pt>
                <c:pt idx="123">
                  <c:v>41816</c:v>
                </c:pt>
                <c:pt idx="124">
                  <c:v>41817</c:v>
                </c:pt>
                <c:pt idx="125">
                  <c:v>41820</c:v>
                </c:pt>
                <c:pt idx="126">
                  <c:v>41821</c:v>
                </c:pt>
                <c:pt idx="127">
                  <c:v>41822</c:v>
                </c:pt>
                <c:pt idx="128">
                  <c:v>41823</c:v>
                </c:pt>
                <c:pt idx="129">
                  <c:v>41827</c:v>
                </c:pt>
                <c:pt idx="130">
                  <c:v>41828</c:v>
                </c:pt>
                <c:pt idx="131">
                  <c:v>41829</c:v>
                </c:pt>
                <c:pt idx="132">
                  <c:v>41830</c:v>
                </c:pt>
                <c:pt idx="133">
                  <c:v>41831</c:v>
                </c:pt>
                <c:pt idx="134">
                  <c:v>41834</c:v>
                </c:pt>
                <c:pt idx="135">
                  <c:v>41835</c:v>
                </c:pt>
                <c:pt idx="136">
                  <c:v>41836</c:v>
                </c:pt>
                <c:pt idx="137">
                  <c:v>41837</c:v>
                </c:pt>
                <c:pt idx="138">
                  <c:v>41838</c:v>
                </c:pt>
                <c:pt idx="139">
                  <c:v>41841</c:v>
                </c:pt>
                <c:pt idx="140">
                  <c:v>41842</c:v>
                </c:pt>
                <c:pt idx="141">
                  <c:v>41843</c:v>
                </c:pt>
                <c:pt idx="142">
                  <c:v>41844</c:v>
                </c:pt>
                <c:pt idx="143">
                  <c:v>41845</c:v>
                </c:pt>
                <c:pt idx="144">
                  <c:v>41848</c:v>
                </c:pt>
                <c:pt idx="145">
                  <c:v>41849</c:v>
                </c:pt>
                <c:pt idx="146">
                  <c:v>41850</c:v>
                </c:pt>
                <c:pt idx="147">
                  <c:v>41851</c:v>
                </c:pt>
                <c:pt idx="148">
                  <c:v>41852</c:v>
                </c:pt>
                <c:pt idx="149">
                  <c:v>41855</c:v>
                </c:pt>
                <c:pt idx="150">
                  <c:v>41856</c:v>
                </c:pt>
                <c:pt idx="151">
                  <c:v>41857</c:v>
                </c:pt>
                <c:pt idx="152">
                  <c:v>41858</c:v>
                </c:pt>
                <c:pt idx="153">
                  <c:v>41859</c:v>
                </c:pt>
                <c:pt idx="154">
                  <c:v>41862</c:v>
                </c:pt>
                <c:pt idx="155">
                  <c:v>41863</c:v>
                </c:pt>
                <c:pt idx="156">
                  <c:v>41864</c:v>
                </c:pt>
                <c:pt idx="157">
                  <c:v>41865</c:v>
                </c:pt>
                <c:pt idx="158">
                  <c:v>41866</c:v>
                </c:pt>
                <c:pt idx="159">
                  <c:v>41869</c:v>
                </c:pt>
                <c:pt idx="160">
                  <c:v>41870</c:v>
                </c:pt>
                <c:pt idx="161">
                  <c:v>41871</c:v>
                </c:pt>
                <c:pt idx="162">
                  <c:v>41872</c:v>
                </c:pt>
                <c:pt idx="163">
                  <c:v>41873</c:v>
                </c:pt>
                <c:pt idx="164">
                  <c:v>41876</c:v>
                </c:pt>
                <c:pt idx="165">
                  <c:v>41877</c:v>
                </c:pt>
                <c:pt idx="166">
                  <c:v>41878</c:v>
                </c:pt>
                <c:pt idx="167">
                  <c:v>41879</c:v>
                </c:pt>
                <c:pt idx="168">
                  <c:v>41880</c:v>
                </c:pt>
                <c:pt idx="169">
                  <c:v>41884</c:v>
                </c:pt>
                <c:pt idx="170">
                  <c:v>41885</c:v>
                </c:pt>
                <c:pt idx="171">
                  <c:v>41886</c:v>
                </c:pt>
                <c:pt idx="172">
                  <c:v>41887</c:v>
                </c:pt>
                <c:pt idx="173">
                  <c:v>41890</c:v>
                </c:pt>
                <c:pt idx="174">
                  <c:v>41891</c:v>
                </c:pt>
                <c:pt idx="175">
                  <c:v>41892</c:v>
                </c:pt>
                <c:pt idx="176">
                  <c:v>41893</c:v>
                </c:pt>
                <c:pt idx="177">
                  <c:v>41894</c:v>
                </c:pt>
                <c:pt idx="178">
                  <c:v>41897</c:v>
                </c:pt>
                <c:pt idx="179">
                  <c:v>41898</c:v>
                </c:pt>
                <c:pt idx="180">
                  <c:v>41899</c:v>
                </c:pt>
                <c:pt idx="181">
                  <c:v>41900</c:v>
                </c:pt>
                <c:pt idx="182">
                  <c:v>41901</c:v>
                </c:pt>
                <c:pt idx="183">
                  <c:v>41904</c:v>
                </c:pt>
                <c:pt idx="184">
                  <c:v>41905</c:v>
                </c:pt>
                <c:pt idx="185">
                  <c:v>41906</c:v>
                </c:pt>
                <c:pt idx="186">
                  <c:v>41907</c:v>
                </c:pt>
                <c:pt idx="187">
                  <c:v>41908</c:v>
                </c:pt>
                <c:pt idx="188">
                  <c:v>41911</c:v>
                </c:pt>
                <c:pt idx="189">
                  <c:v>41912</c:v>
                </c:pt>
                <c:pt idx="190">
                  <c:v>41913</c:v>
                </c:pt>
                <c:pt idx="191">
                  <c:v>41914</c:v>
                </c:pt>
                <c:pt idx="192">
                  <c:v>41915</c:v>
                </c:pt>
                <c:pt idx="193">
                  <c:v>41918</c:v>
                </c:pt>
                <c:pt idx="194">
                  <c:v>41919</c:v>
                </c:pt>
                <c:pt idx="195">
                  <c:v>41920</c:v>
                </c:pt>
                <c:pt idx="196">
                  <c:v>41921</c:v>
                </c:pt>
                <c:pt idx="197">
                  <c:v>41922</c:v>
                </c:pt>
                <c:pt idx="198">
                  <c:v>41925</c:v>
                </c:pt>
                <c:pt idx="199">
                  <c:v>41926</c:v>
                </c:pt>
                <c:pt idx="200">
                  <c:v>41927</c:v>
                </c:pt>
                <c:pt idx="201">
                  <c:v>41928</c:v>
                </c:pt>
                <c:pt idx="202">
                  <c:v>41929</c:v>
                </c:pt>
                <c:pt idx="203">
                  <c:v>41932</c:v>
                </c:pt>
                <c:pt idx="204">
                  <c:v>41933</c:v>
                </c:pt>
                <c:pt idx="205">
                  <c:v>41934</c:v>
                </c:pt>
                <c:pt idx="206">
                  <c:v>41935</c:v>
                </c:pt>
                <c:pt idx="207">
                  <c:v>41936</c:v>
                </c:pt>
                <c:pt idx="208">
                  <c:v>41939</c:v>
                </c:pt>
                <c:pt idx="209">
                  <c:v>41940</c:v>
                </c:pt>
                <c:pt idx="210">
                  <c:v>41941</c:v>
                </c:pt>
                <c:pt idx="211">
                  <c:v>41942</c:v>
                </c:pt>
                <c:pt idx="212">
                  <c:v>41943</c:v>
                </c:pt>
                <c:pt idx="213">
                  <c:v>41946</c:v>
                </c:pt>
                <c:pt idx="214">
                  <c:v>41947</c:v>
                </c:pt>
                <c:pt idx="215">
                  <c:v>41948</c:v>
                </c:pt>
                <c:pt idx="216">
                  <c:v>41949</c:v>
                </c:pt>
                <c:pt idx="217">
                  <c:v>41950</c:v>
                </c:pt>
                <c:pt idx="218">
                  <c:v>41953</c:v>
                </c:pt>
                <c:pt idx="219">
                  <c:v>41954</c:v>
                </c:pt>
                <c:pt idx="220">
                  <c:v>41955</c:v>
                </c:pt>
                <c:pt idx="221">
                  <c:v>41956</c:v>
                </c:pt>
                <c:pt idx="222">
                  <c:v>41957</c:v>
                </c:pt>
                <c:pt idx="223">
                  <c:v>41960</c:v>
                </c:pt>
                <c:pt idx="224">
                  <c:v>41961</c:v>
                </c:pt>
                <c:pt idx="225">
                  <c:v>41962</c:v>
                </c:pt>
                <c:pt idx="226">
                  <c:v>41963</c:v>
                </c:pt>
                <c:pt idx="227">
                  <c:v>41964</c:v>
                </c:pt>
                <c:pt idx="228">
                  <c:v>41967</c:v>
                </c:pt>
                <c:pt idx="229">
                  <c:v>41968</c:v>
                </c:pt>
                <c:pt idx="230">
                  <c:v>41969</c:v>
                </c:pt>
                <c:pt idx="231">
                  <c:v>41971</c:v>
                </c:pt>
                <c:pt idx="232">
                  <c:v>41974</c:v>
                </c:pt>
                <c:pt idx="233">
                  <c:v>41975</c:v>
                </c:pt>
                <c:pt idx="234">
                  <c:v>41976</c:v>
                </c:pt>
                <c:pt idx="235">
                  <c:v>41977</c:v>
                </c:pt>
                <c:pt idx="236">
                  <c:v>41978</c:v>
                </c:pt>
                <c:pt idx="237">
                  <c:v>41981</c:v>
                </c:pt>
                <c:pt idx="238">
                  <c:v>41982</c:v>
                </c:pt>
                <c:pt idx="239">
                  <c:v>41983</c:v>
                </c:pt>
                <c:pt idx="240">
                  <c:v>41984</c:v>
                </c:pt>
                <c:pt idx="241">
                  <c:v>41985</c:v>
                </c:pt>
                <c:pt idx="242">
                  <c:v>41988</c:v>
                </c:pt>
                <c:pt idx="243">
                  <c:v>41989</c:v>
                </c:pt>
                <c:pt idx="244">
                  <c:v>41990</c:v>
                </c:pt>
                <c:pt idx="245">
                  <c:v>41991</c:v>
                </c:pt>
                <c:pt idx="246">
                  <c:v>41992</c:v>
                </c:pt>
                <c:pt idx="247">
                  <c:v>41995</c:v>
                </c:pt>
                <c:pt idx="248">
                  <c:v>41996</c:v>
                </c:pt>
                <c:pt idx="249">
                  <c:v>41997</c:v>
                </c:pt>
                <c:pt idx="250">
                  <c:v>41999</c:v>
                </c:pt>
                <c:pt idx="251">
                  <c:v>42002</c:v>
                </c:pt>
                <c:pt idx="252">
                  <c:v>42003</c:v>
                </c:pt>
                <c:pt idx="253">
                  <c:v>42004</c:v>
                </c:pt>
                <c:pt idx="254">
                  <c:v>42006</c:v>
                </c:pt>
                <c:pt idx="255">
                  <c:v>42009</c:v>
                </c:pt>
                <c:pt idx="256">
                  <c:v>42010</c:v>
                </c:pt>
                <c:pt idx="257">
                  <c:v>42011</c:v>
                </c:pt>
                <c:pt idx="258">
                  <c:v>42012</c:v>
                </c:pt>
                <c:pt idx="259">
                  <c:v>42013</c:v>
                </c:pt>
                <c:pt idx="260">
                  <c:v>42016</c:v>
                </c:pt>
                <c:pt idx="261">
                  <c:v>42017</c:v>
                </c:pt>
                <c:pt idx="262">
                  <c:v>42018</c:v>
                </c:pt>
                <c:pt idx="263">
                  <c:v>42019</c:v>
                </c:pt>
                <c:pt idx="264">
                  <c:v>42020</c:v>
                </c:pt>
                <c:pt idx="265">
                  <c:v>42024</c:v>
                </c:pt>
                <c:pt idx="266">
                  <c:v>42025</c:v>
                </c:pt>
                <c:pt idx="267">
                  <c:v>42026</c:v>
                </c:pt>
                <c:pt idx="268">
                  <c:v>42027</c:v>
                </c:pt>
                <c:pt idx="269">
                  <c:v>42030</c:v>
                </c:pt>
                <c:pt idx="270">
                  <c:v>42031</c:v>
                </c:pt>
                <c:pt idx="271">
                  <c:v>42032</c:v>
                </c:pt>
                <c:pt idx="272">
                  <c:v>42033</c:v>
                </c:pt>
                <c:pt idx="273">
                  <c:v>42034</c:v>
                </c:pt>
                <c:pt idx="274">
                  <c:v>42037</c:v>
                </c:pt>
                <c:pt idx="275">
                  <c:v>42038</c:v>
                </c:pt>
                <c:pt idx="276">
                  <c:v>42039</c:v>
                </c:pt>
                <c:pt idx="277">
                  <c:v>42040</c:v>
                </c:pt>
                <c:pt idx="278">
                  <c:v>42041</c:v>
                </c:pt>
                <c:pt idx="279">
                  <c:v>42044</c:v>
                </c:pt>
                <c:pt idx="280">
                  <c:v>42045</c:v>
                </c:pt>
                <c:pt idx="281">
                  <c:v>42046</c:v>
                </c:pt>
                <c:pt idx="282">
                  <c:v>42047</c:v>
                </c:pt>
                <c:pt idx="283">
                  <c:v>42048</c:v>
                </c:pt>
                <c:pt idx="284">
                  <c:v>42052</c:v>
                </c:pt>
                <c:pt idx="285">
                  <c:v>42053</c:v>
                </c:pt>
                <c:pt idx="286">
                  <c:v>42054</c:v>
                </c:pt>
                <c:pt idx="287">
                  <c:v>42055</c:v>
                </c:pt>
                <c:pt idx="288">
                  <c:v>42058</c:v>
                </c:pt>
                <c:pt idx="289">
                  <c:v>42059</c:v>
                </c:pt>
                <c:pt idx="290">
                  <c:v>42060</c:v>
                </c:pt>
                <c:pt idx="291">
                  <c:v>42061</c:v>
                </c:pt>
                <c:pt idx="292">
                  <c:v>42062</c:v>
                </c:pt>
                <c:pt idx="293">
                  <c:v>42065</c:v>
                </c:pt>
                <c:pt idx="294">
                  <c:v>42066</c:v>
                </c:pt>
                <c:pt idx="295">
                  <c:v>42067</c:v>
                </c:pt>
                <c:pt idx="296">
                  <c:v>42068</c:v>
                </c:pt>
                <c:pt idx="297">
                  <c:v>42069</c:v>
                </c:pt>
                <c:pt idx="298">
                  <c:v>42072</c:v>
                </c:pt>
                <c:pt idx="299">
                  <c:v>42073</c:v>
                </c:pt>
                <c:pt idx="300">
                  <c:v>42074</c:v>
                </c:pt>
                <c:pt idx="301">
                  <c:v>42075</c:v>
                </c:pt>
                <c:pt idx="302">
                  <c:v>42076</c:v>
                </c:pt>
                <c:pt idx="303">
                  <c:v>42079</c:v>
                </c:pt>
                <c:pt idx="304">
                  <c:v>42080</c:v>
                </c:pt>
                <c:pt idx="305">
                  <c:v>42081</c:v>
                </c:pt>
                <c:pt idx="306">
                  <c:v>42082</c:v>
                </c:pt>
                <c:pt idx="307">
                  <c:v>42083</c:v>
                </c:pt>
                <c:pt idx="308">
                  <c:v>42086</c:v>
                </c:pt>
                <c:pt idx="309">
                  <c:v>42087</c:v>
                </c:pt>
                <c:pt idx="310">
                  <c:v>42088</c:v>
                </c:pt>
                <c:pt idx="311">
                  <c:v>42089</c:v>
                </c:pt>
                <c:pt idx="312">
                  <c:v>42090</c:v>
                </c:pt>
                <c:pt idx="313">
                  <c:v>42093</c:v>
                </c:pt>
                <c:pt idx="314">
                  <c:v>42094</c:v>
                </c:pt>
                <c:pt idx="315">
                  <c:v>42095</c:v>
                </c:pt>
                <c:pt idx="316">
                  <c:v>42096</c:v>
                </c:pt>
                <c:pt idx="317">
                  <c:v>42100</c:v>
                </c:pt>
                <c:pt idx="318">
                  <c:v>42101</c:v>
                </c:pt>
                <c:pt idx="319">
                  <c:v>42102</c:v>
                </c:pt>
                <c:pt idx="320">
                  <c:v>42103</c:v>
                </c:pt>
                <c:pt idx="321">
                  <c:v>42104</c:v>
                </c:pt>
                <c:pt idx="322">
                  <c:v>42107</c:v>
                </c:pt>
                <c:pt idx="323">
                  <c:v>42108</c:v>
                </c:pt>
                <c:pt idx="324">
                  <c:v>42109</c:v>
                </c:pt>
                <c:pt idx="325">
                  <c:v>42110</c:v>
                </c:pt>
                <c:pt idx="326">
                  <c:v>42111</c:v>
                </c:pt>
                <c:pt idx="327">
                  <c:v>42114</c:v>
                </c:pt>
                <c:pt idx="328">
                  <c:v>42115</c:v>
                </c:pt>
                <c:pt idx="329">
                  <c:v>42116</c:v>
                </c:pt>
                <c:pt idx="330">
                  <c:v>42117</c:v>
                </c:pt>
                <c:pt idx="331">
                  <c:v>42118</c:v>
                </c:pt>
                <c:pt idx="332">
                  <c:v>42121</c:v>
                </c:pt>
                <c:pt idx="333">
                  <c:v>42122</c:v>
                </c:pt>
                <c:pt idx="334">
                  <c:v>42123</c:v>
                </c:pt>
                <c:pt idx="335">
                  <c:v>42124</c:v>
                </c:pt>
                <c:pt idx="336">
                  <c:v>42125</c:v>
                </c:pt>
                <c:pt idx="337">
                  <c:v>42128</c:v>
                </c:pt>
                <c:pt idx="338">
                  <c:v>42129</c:v>
                </c:pt>
                <c:pt idx="339">
                  <c:v>42130</c:v>
                </c:pt>
                <c:pt idx="340">
                  <c:v>42131</c:v>
                </c:pt>
                <c:pt idx="341">
                  <c:v>42132</c:v>
                </c:pt>
                <c:pt idx="342">
                  <c:v>42135</c:v>
                </c:pt>
                <c:pt idx="343">
                  <c:v>42136</c:v>
                </c:pt>
                <c:pt idx="344">
                  <c:v>42137</c:v>
                </c:pt>
                <c:pt idx="345">
                  <c:v>42138</c:v>
                </c:pt>
                <c:pt idx="346">
                  <c:v>42139</c:v>
                </c:pt>
                <c:pt idx="347">
                  <c:v>42142</c:v>
                </c:pt>
                <c:pt idx="348">
                  <c:v>42143</c:v>
                </c:pt>
                <c:pt idx="349">
                  <c:v>42144</c:v>
                </c:pt>
                <c:pt idx="350">
                  <c:v>42145</c:v>
                </c:pt>
                <c:pt idx="351">
                  <c:v>42146</c:v>
                </c:pt>
                <c:pt idx="352">
                  <c:v>42150</c:v>
                </c:pt>
                <c:pt idx="353">
                  <c:v>42151</c:v>
                </c:pt>
                <c:pt idx="354">
                  <c:v>42152</c:v>
                </c:pt>
                <c:pt idx="355">
                  <c:v>42153</c:v>
                </c:pt>
                <c:pt idx="356">
                  <c:v>42156</c:v>
                </c:pt>
                <c:pt idx="357">
                  <c:v>42157</c:v>
                </c:pt>
                <c:pt idx="358">
                  <c:v>42158</c:v>
                </c:pt>
                <c:pt idx="359">
                  <c:v>42159</c:v>
                </c:pt>
                <c:pt idx="360">
                  <c:v>42160</c:v>
                </c:pt>
                <c:pt idx="361">
                  <c:v>42163</c:v>
                </c:pt>
                <c:pt idx="362">
                  <c:v>42164</c:v>
                </c:pt>
                <c:pt idx="363">
                  <c:v>42165</c:v>
                </c:pt>
                <c:pt idx="364">
                  <c:v>42166</c:v>
                </c:pt>
                <c:pt idx="365">
                  <c:v>42167</c:v>
                </c:pt>
                <c:pt idx="366">
                  <c:v>42170</c:v>
                </c:pt>
                <c:pt idx="367">
                  <c:v>42171</c:v>
                </c:pt>
                <c:pt idx="368">
                  <c:v>42172</c:v>
                </c:pt>
                <c:pt idx="369">
                  <c:v>42173</c:v>
                </c:pt>
                <c:pt idx="370">
                  <c:v>42174</c:v>
                </c:pt>
                <c:pt idx="371">
                  <c:v>42177</c:v>
                </c:pt>
                <c:pt idx="372">
                  <c:v>42178</c:v>
                </c:pt>
                <c:pt idx="373">
                  <c:v>42179</c:v>
                </c:pt>
                <c:pt idx="374">
                  <c:v>42180</c:v>
                </c:pt>
                <c:pt idx="375">
                  <c:v>42181</c:v>
                </c:pt>
                <c:pt idx="376">
                  <c:v>42184</c:v>
                </c:pt>
                <c:pt idx="377">
                  <c:v>42185</c:v>
                </c:pt>
                <c:pt idx="378">
                  <c:v>42186</c:v>
                </c:pt>
                <c:pt idx="379">
                  <c:v>42187</c:v>
                </c:pt>
                <c:pt idx="380">
                  <c:v>42191</c:v>
                </c:pt>
                <c:pt idx="381">
                  <c:v>42192</c:v>
                </c:pt>
                <c:pt idx="382">
                  <c:v>42193</c:v>
                </c:pt>
                <c:pt idx="383">
                  <c:v>42194</c:v>
                </c:pt>
                <c:pt idx="384">
                  <c:v>42195</c:v>
                </c:pt>
                <c:pt idx="385">
                  <c:v>42198</c:v>
                </c:pt>
                <c:pt idx="386">
                  <c:v>42199</c:v>
                </c:pt>
                <c:pt idx="387">
                  <c:v>42200</c:v>
                </c:pt>
                <c:pt idx="388">
                  <c:v>42201</c:v>
                </c:pt>
                <c:pt idx="389">
                  <c:v>42202</c:v>
                </c:pt>
                <c:pt idx="390">
                  <c:v>42205</c:v>
                </c:pt>
                <c:pt idx="391">
                  <c:v>42206</c:v>
                </c:pt>
                <c:pt idx="392">
                  <c:v>42207</c:v>
                </c:pt>
                <c:pt idx="393">
                  <c:v>42208</c:v>
                </c:pt>
                <c:pt idx="394">
                  <c:v>42209</c:v>
                </c:pt>
                <c:pt idx="395">
                  <c:v>42212</c:v>
                </c:pt>
                <c:pt idx="396">
                  <c:v>42213</c:v>
                </c:pt>
                <c:pt idx="397">
                  <c:v>42214</c:v>
                </c:pt>
                <c:pt idx="398">
                  <c:v>42215</c:v>
                </c:pt>
                <c:pt idx="399">
                  <c:v>42216</c:v>
                </c:pt>
                <c:pt idx="400">
                  <c:v>42219</c:v>
                </c:pt>
                <c:pt idx="401">
                  <c:v>42220</c:v>
                </c:pt>
                <c:pt idx="402">
                  <c:v>42221</c:v>
                </c:pt>
                <c:pt idx="403">
                  <c:v>42222</c:v>
                </c:pt>
                <c:pt idx="404">
                  <c:v>42223</c:v>
                </c:pt>
                <c:pt idx="405">
                  <c:v>42226</c:v>
                </c:pt>
                <c:pt idx="406">
                  <c:v>42227</c:v>
                </c:pt>
                <c:pt idx="407">
                  <c:v>42228</c:v>
                </c:pt>
                <c:pt idx="408">
                  <c:v>42229</c:v>
                </c:pt>
                <c:pt idx="409">
                  <c:v>42230</c:v>
                </c:pt>
                <c:pt idx="410">
                  <c:v>42233</c:v>
                </c:pt>
                <c:pt idx="411">
                  <c:v>42234</c:v>
                </c:pt>
                <c:pt idx="412">
                  <c:v>42235</c:v>
                </c:pt>
                <c:pt idx="413">
                  <c:v>42236</c:v>
                </c:pt>
                <c:pt idx="414">
                  <c:v>42237</c:v>
                </c:pt>
                <c:pt idx="415">
                  <c:v>42240</c:v>
                </c:pt>
                <c:pt idx="416">
                  <c:v>42241</c:v>
                </c:pt>
                <c:pt idx="417">
                  <c:v>42242</c:v>
                </c:pt>
                <c:pt idx="418">
                  <c:v>42243</c:v>
                </c:pt>
                <c:pt idx="419">
                  <c:v>42244</c:v>
                </c:pt>
                <c:pt idx="420">
                  <c:v>42247</c:v>
                </c:pt>
                <c:pt idx="421">
                  <c:v>42248</c:v>
                </c:pt>
                <c:pt idx="422">
                  <c:v>42249</c:v>
                </c:pt>
                <c:pt idx="423">
                  <c:v>42250</c:v>
                </c:pt>
                <c:pt idx="424">
                  <c:v>42251</c:v>
                </c:pt>
                <c:pt idx="425">
                  <c:v>42255</c:v>
                </c:pt>
                <c:pt idx="426">
                  <c:v>42256</c:v>
                </c:pt>
                <c:pt idx="427">
                  <c:v>42257</c:v>
                </c:pt>
                <c:pt idx="428">
                  <c:v>42258</c:v>
                </c:pt>
                <c:pt idx="429">
                  <c:v>42261</c:v>
                </c:pt>
                <c:pt idx="430">
                  <c:v>42262</c:v>
                </c:pt>
                <c:pt idx="431">
                  <c:v>42263</c:v>
                </c:pt>
                <c:pt idx="432">
                  <c:v>42264</c:v>
                </c:pt>
                <c:pt idx="433">
                  <c:v>42265</c:v>
                </c:pt>
                <c:pt idx="434">
                  <c:v>42268</c:v>
                </c:pt>
                <c:pt idx="435">
                  <c:v>42269</c:v>
                </c:pt>
                <c:pt idx="436">
                  <c:v>42270</c:v>
                </c:pt>
                <c:pt idx="437">
                  <c:v>42271</c:v>
                </c:pt>
                <c:pt idx="438">
                  <c:v>42272</c:v>
                </c:pt>
                <c:pt idx="439">
                  <c:v>42275</c:v>
                </c:pt>
                <c:pt idx="440">
                  <c:v>42276</c:v>
                </c:pt>
                <c:pt idx="441">
                  <c:v>42277</c:v>
                </c:pt>
                <c:pt idx="442">
                  <c:v>42278</c:v>
                </c:pt>
                <c:pt idx="443">
                  <c:v>42279</c:v>
                </c:pt>
                <c:pt idx="444">
                  <c:v>42282</c:v>
                </c:pt>
                <c:pt idx="445">
                  <c:v>42283</c:v>
                </c:pt>
                <c:pt idx="446">
                  <c:v>42284</c:v>
                </c:pt>
                <c:pt idx="447">
                  <c:v>42285</c:v>
                </c:pt>
                <c:pt idx="448">
                  <c:v>42286</c:v>
                </c:pt>
                <c:pt idx="449">
                  <c:v>42289</c:v>
                </c:pt>
                <c:pt idx="450">
                  <c:v>42290</c:v>
                </c:pt>
                <c:pt idx="451">
                  <c:v>42291</c:v>
                </c:pt>
                <c:pt idx="452">
                  <c:v>42292</c:v>
                </c:pt>
                <c:pt idx="453">
                  <c:v>42293</c:v>
                </c:pt>
                <c:pt idx="454">
                  <c:v>42296</c:v>
                </c:pt>
                <c:pt idx="455">
                  <c:v>42297</c:v>
                </c:pt>
                <c:pt idx="456">
                  <c:v>42298</c:v>
                </c:pt>
                <c:pt idx="457">
                  <c:v>42299</c:v>
                </c:pt>
                <c:pt idx="458">
                  <c:v>42300</c:v>
                </c:pt>
                <c:pt idx="459">
                  <c:v>42303</c:v>
                </c:pt>
                <c:pt idx="460">
                  <c:v>42304</c:v>
                </c:pt>
                <c:pt idx="461">
                  <c:v>42305</c:v>
                </c:pt>
                <c:pt idx="462">
                  <c:v>42306</c:v>
                </c:pt>
                <c:pt idx="463">
                  <c:v>42307</c:v>
                </c:pt>
                <c:pt idx="464">
                  <c:v>42310</c:v>
                </c:pt>
                <c:pt idx="465">
                  <c:v>42311</c:v>
                </c:pt>
                <c:pt idx="466">
                  <c:v>42312</c:v>
                </c:pt>
                <c:pt idx="467">
                  <c:v>42313</c:v>
                </c:pt>
                <c:pt idx="468">
                  <c:v>42314</c:v>
                </c:pt>
                <c:pt idx="469">
                  <c:v>42317</c:v>
                </c:pt>
                <c:pt idx="470">
                  <c:v>42318</c:v>
                </c:pt>
                <c:pt idx="471">
                  <c:v>42319</c:v>
                </c:pt>
                <c:pt idx="472">
                  <c:v>42320</c:v>
                </c:pt>
                <c:pt idx="473">
                  <c:v>42321</c:v>
                </c:pt>
                <c:pt idx="474">
                  <c:v>42324</c:v>
                </c:pt>
                <c:pt idx="475">
                  <c:v>42325</c:v>
                </c:pt>
                <c:pt idx="476">
                  <c:v>42326</c:v>
                </c:pt>
                <c:pt idx="477">
                  <c:v>42327</c:v>
                </c:pt>
                <c:pt idx="478">
                  <c:v>42328</c:v>
                </c:pt>
                <c:pt idx="479">
                  <c:v>42331</c:v>
                </c:pt>
                <c:pt idx="480">
                  <c:v>42332</c:v>
                </c:pt>
                <c:pt idx="481">
                  <c:v>42333</c:v>
                </c:pt>
                <c:pt idx="482">
                  <c:v>42335</c:v>
                </c:pt>
                <c:pt idx="483">
                  <c:v>42338</c:v>
                </c:pt>
                <c:pt idx="484">
                  <c:v>42339</c:v>
                </c:pt>
                <c:pt idx="485">
                  <c:v>42340</c:v>
                </c:pt>
                <c:pt idx="486">
                  <c:v>42341</c:v>
                </c:pt>
                <c:pt idx="487">
                  <c:v>42342</c:v>
                </c:pt>
                <c:pt idx="488">
                  <c:v>42345</c:v>
                </c:pt>
                <c:pt idx="489">
                  <c:v>42346</c:v>
                </c:pt>
                <c:pt idx="490">
                  <c:v>42347</c:v>
                </c:pt>
                <c:pt idx="491">
                  <c:v>42348</c:v>
                </c:pt>
                <c:pt idx="492">
                  <c:v>42349</c:v>
                </c:pt>
                <c:pt idx="493">
                  <c:v>42352</c:v>
                </c:pt>
                <c:pt idx="494">
                  <c:v>42353</c:v>
                </c:pt>
                <c:pt idx="495">
                  <c:v>42354</c:v>
                </c:pt>
                <c:pt idx="496">
                  <c:v>42355</c:v>
                </c:pt>
                <c:pt idx="497">
                  <c:v>42356</c:v>
                </c:pt>
                <c:pt idx="498">
                  <c:v>42359</c:v>
                </c:pt>
                <c:pt idx="499">
                  <c:v>42360</c:v>
                </c:pt>
                <c:pt idx="500">
                  <c:v>42361</c:v>
                </c:pt>
                <c:pt idx="501">
                  <c:v>42362</c:v>
                </c:pt>
                <c:pt idx="502">
                  <c:v>42366</c:v>
                </c:pt>
                <c:pt idx="503">
                  <c:v>42367</c:v>
                </c:pt>
                <c:pt idx="504">
                  <c:v>42368</c:v>
                </c:pt>
                <c:pt idx="505">
                  <c:v>42369</c:v>
                </c:pt>
                <c:pt idx="506">
                  <c:v>42373</c:v>
                </c:pt>
                <c:pt idx="507">
                  <c:v>42374</c:v>
                </c:pt>
                <c:pt idx="508">
                  <c:v>42375</c:v>
                </c:pt>
                <c:pt idx="509">
                  <c:v>42376</c:v>
                </c:pt>
                <c:pt idx="510">
                  <c:v>42377</c:v>
                </c:pt>
                <c:pt idx="511">
                  <c:v>42380</c:v>
                </c:pt>
                <c:pt idx="512">
                  <c:v>42381</c:v>
                </c:pt>
                <c:pt idx="513">
                  <c:v>42382</c:v>
                </c:pt>
                <c:pt idx="514">
                  <c:v>42383</c:v>
                </c:pt>
                <c:pt idx="515">
                  <c:v>42384</c:v>
                </c:pt>
                <c:pt idx="516">
                  <c:v>42388</c:v>
                </c:pt>
                <c:pt idx="517">
                  <c:v>42389</c:v>
                </c:pt>
                <c:pt idx="518">
                  <c:v>42390</c:v>
                </c:pt>
                <c:pt idx="519">
                  <c:v>42391</c:v>
                </c:pt>
                <c:pt idx="520">
                  <c:v>42394</c:v>
                </c:pt>
                <c:pt idx="521">
                  <c:v>42395</c:v>
                </c:pt>
                <c:pt idx="522">
                  <c:v>42396</c:v>
                </c:pt>
                <c:pt idx="523">
                  <c:v>42397</c:v>
                </c:pt>
                <c:pt idx="524">
                  <c:v>42398</c:v>
                </c:pt>
                <c:pt idx="525">
                  <c:v>42401</c:v>
                </c:pt>
                <c:pt idx="526">
                  <c:v>42402</c:v>
                </c:pt>
                <c:pt idx="527">
                  <c:v>42403</c:v>
                </c:pt>
                <c:pt idx="528">
                  <c:v>42404</c:v>
                </c:pt>
                <c:pt idx="529">
                  <c:v>42405</c:v>
                </c:pt>
                <c:pt idx="530">
                  <c:v>42408</c:v>
                </c:pt>
                <c:pt idx="531">
                  <c:v>42409</c:v>
                </c:pt>
                <c:pt idx="532">
                  <c:v>42410</c:v>
                </c:pt>
                <c:pt idx="533">
                  <c:v>42411</c:v>
                </c:pt>
                <c:pt idx="534">
                  <c:v>42412</c:v>
                </c:pt>
                <c:pt idx="535">
                  <c:v>42416</c:v>
                </c:pt>
                <c:pt idx="536">
                  <c:v>42417</c:v>
                </c:pt>
                <c:pt idx="537">
                  <c:v>42418</c:v>
                </c:pt>
                <c:pt idx="538">
                  <c:v>42419</c:v>
                </c:pt>
                <c:pt idx="539">
                  <c:v>42422</c:v>
                </c:pt>
                <c:pt idx="540">
                  <c:v>42423</c:v>
                </c:pt>
                <c:pt idx="541">
                  <c:v>42424</c:v>
                </c:pt>
                <c:pt idx="542">
                  <c:v>42425</c:v>
                </c:pt>
                <c:pt idx="543">
                  <c:v>42426</c:v>
                </c:pt>
                <c:pt idx="544">
                  <c:v>42429</c:v>
                </c:pt>
                <c:pt idx="545">
                  <c:v>42430</c:v>
                </c:pt>
                <c:pt idx="546">
                  <c:v>42431</c:v>
                </c:pt>
                <c:pt idx="547">
                  <c:v>42432</c:v>
                </c:pt>
                <c:pt idx="548">
                  <c:v>42433</c:v>
                </c:pt>
                <c:pt idx="549">
                  <c:v>42436</c:v>
                </c:pt>
                <c:pt idx="550">
                  <c:v>42437</c:v>
                </c:pt>
                <c:pt idx="551">
                  <c:v>42438</c:v>
                </c:pt>
                <c:pt idx="552">
                  <c:v>42439</c:v>
                </c:pt>
                <c:pt idx="553">
                  <c:v>42440</c:v>
                </c:pt>
                <c:pt idx="554">
                  <c:v>42443</c:v>
                </c:pt>
                <c:pt idx="555">
                  <c:v>42444</c:v>
                </c:pt>
                <c:pt idx="556">
                  <c:v>42445</c:v>
                </c:pt>
                <c:pt idx="557">
                  <c:v>42446</c:v>
                </c:pt>
                <c:pt idx="558">
                  <c:v>42447</c:v>
                </c:pt>
                <c:pt idx="559">
                  <c:v>42450</c:v>
                </c:pt>
                <c:pt idx="560">
                  <c:v>42451</c:v>
                </c:pt>
                <c:pt idx="561">
                  <c:v>42452</c:v>
                </c:pt>
                <c:pt idx="562">
                  <c:v>42453</c:v>
                </c:pt>
                <c:pt idx="563">
                  <c:v>42457</c:v>
                </c:pt>
                <c:pt idx="564">
                  <c:v>42458</c:v>
                </c:pt>
                <c:pt idx="565">
                  <c:v>42459</c:v>
                </c:pt>
                <c:pt idx="566">
                  <c:v>42460</c:v>
                </c:pt>
                <c:pt idx="567">
                  <c:v>42461</c:v>
                </c:pt>
                <c:pt idx="568">
                  <c:v>42464</c:v>
                </c:pt>
                <c:pt idx="569">
                  <c:v>42465</c:v>
                </c:pt>
                <c:pt idx="570">
                  <c:v>42466</c:v>
                </c:pt>
                <c:pt idx="571">
                  <c:v>42467</c:v>
                </c:pt>
                <c:pt idx="572">
                  <c:v>42468</c:v>
                </c:pt>
                <c:pt idx="573">
                  <c:v>42471</c:v>
                </c:pt>
                <c:pt idx="574">
                  <c:v>42472</c:v>
                </c:pt>
                <c:pt idx="575">
                  <c:v>42473</c:v>
                </c:pt>
                <c:pt idx="576">
                  <c:v>42474</c:v>
                </c:pt>
                <c:pt idx="577">
                  <c:v>42475</c:v>
                </c:pt>
                <c:pt idx="578">
                  <c:v>42478</c:v>
                </c:pt>
                <c:pt idx="579">
                  <c:v>42479</c:v>
                </c:pt>
                <c:pt idx="580">
                  <c:v>42480</c:v>
                </c:pt>
                <c:pt idx="581">
                  <c:v>42481</c:v>
                </c:pt>
                <c:pt idx="582">
                  <c:v>42482</c:v>
                </c:pt>
                <c:pt idx="583">
                  <c:v>42485</c:v>
                </c:pt>
                <c:pt idx="584">
                  <c:v>42486</c:v>
                </c:pt>
                <c:pt idx="585">
                  <c:v>42487</c:v>
                </c:pt>
                <c:pt idx="586">
                  <c:v>42488</c:v>
                </c:pt>
                <c:pt idx="587">
                  <c:v>42489</c:v>
                </c:pt>
                <c:pt idx="588">
                  <c:v>42492</c:v>
                </c:pt>
                <c:pt idx="589">
                  <c:v>42493</c:v>
                </c:pt>
                <c:pt idx="590">
                  <c:v>42494</c:v>
                </c:pt>
                <c:pt idx="591">
                  <c:v>42495</c:v>
                </c:pt>
                <c:pt idx="592">
                  <c:v>42496</c:v>
                </c:pt>
                <c:pt idx="593">
                  <c:v>42499</c:v>
                </c:pt>
                <c:pt idx="594">
                  <c:v>42500</c:v>
                </c:pt>
                <c:pt idx="595">
                  <c:v>42501</c:v>
                </c:pt>
                <c:pt idx="596">
                  <c:v>42502</c:v>
                </c:pt>
                <c:pt idx="597">
                  <c:v>42503</c:v>
                </c:pt>
                <c:pt idx="598">
                  <c:v>42506</c:v>
                </c:pt>
                <c:pt idx="599">
                  <c:v>42507</c:v>
                </c:pt>
                <c:pt idx="600">
                  <c:v>42508</c:v>
                </c:pt>
                <c:pt idx="601">
                  <c:v>42509</c:v>
                </c:pt>
                <c:pt idx="602">
                  <c:v>42510</c:v>
                </c:pt>
                <c:pt idx="603">
                  <c:v>42513</c:v>
                </c:pt>
                <c:pt idx="604">
                  <c:v>42514</c:v>
                </c:pt>
                <c:pt idx="605">
                  <c:v>42515</c:v>
                </c:pt>
                <c:pt idx="606">
                  <c:v>42516</c:v>
                </c:pt>
                <c:pt idx="607">
                  <c:v>42517</c:v>
                </c:pt>
                <c:pt idx="608">
                  <c:v>42521</c:v>
                </c:pt>
                <c:pt idx="609">
                  <c:v>42522</c:v>
                </c:pt>
                <c:pt idx="610">
                  <c:v>42523</c:v>
                </c:pt>
                <c:pt idx="611">
                  <c:v>42524</c:v>
                </c:pt>
                <c:pt idx="612">
                  <c:v>42527</c:v>
                </c:pt>
                <c:pt idx="613">
                  <c:v>42528</c:v>
                </c:pt>
                <c:pt idx="614">
                  <c:v>42529</c:v>
                </c:pt>
                <c:pt idx="615">
                  <c:v>42530</c:v>
                </c:pt>
                <c:pt idx="616">
                  <c:v>42531</c:v>
                </c:pt>
                <c:pt idx="617">
                  <c:v>42534</c:v>
                </c:pt>
                <c:pt idx="618">
                  <c:v>42535</c:v>
                </c:pt>
                <c:pt idx="619">
                  <c:v>42536</c:v>
                </c:pt>
                <c:pt idx="620">
                  <c:v>42537</c:v>
                </c:pt>
                <c:pt idx="621">
                  <c:v>42538</c:v>
                </c:pt>
                <c:pt idx="622">
                  <c:v>42541</c:v>
                </c:pt>
                <c:pt idx="623">
                  <c:v>42542</c:v>
                </c:pt>
                <c:pt idx="624">
                  <c:v>42543</c:v>
                </c:pt>
                <c:pt idx="625">
                  <c:v>42544</c:v>
                </c:pt>
                <c:pt idx="626">
                  <c:v>42545</c:v>
                </c:pt>
                <c:pt idx="627">
                  <c:v>42548</c:v>
                </c:pt>
                <c:pt idx="628">
                  <c:v>42549</c:v>
                </c:pt>
                <c:pt idx="629">
                  <c:v>42550</c:v>
                </c:pt>
                <c:pt idx="630">
                  <c:v>42551</c:v>
                </c:pt>
                <c:pt idx="631">
                  <c:v>42552</c:v>
                </c:pt>
                <c:pt idx="632">
                  <c:v>42556</c:v>
                </c:pt>
                <c:pt idx="633">
                  <c:v>42557</c:v>
                </c:pt>
                <c:pt idx="634">
                  <c:v>42558</c:v>
                </c:pt>
                <c:pt idx="635">
                  <c:v>42559</c:v>
                </c:pt>
                <c:pt idx="636">
                  <c:v>42562</c:v>
                </c:pt>
                <c:pt idx="637">
                  <c:v>42563</c:v>
                </c:pt>
                <c:pt idx="638">
                  <c:v>42564</c:v>
                </c:pt>
                <c:pt idx="639">
                  <c:v>42565</c:v>
                </c:pt>
                <c:pt idx="640">
                  <c:v>42566</c:v>
                </c:pt>
                <c:pt idx="641">
                  <c:v>42569</c:v>
                </c:pt>
                <c:pt idx="642">
                  <c:v>42570</c:v>
                </c:pt>
                <c:pt idx="643">
                  <c:v>42571</c:v>
                </c:pt>
                <c:pt idx="644">
                  <c:v>42572</c:v>
                </c:pt>
                <c:pt idx="645">
                  <c:v>42573</c:v>
                </c:pt>
                <c:pt idx="646">
                  <c:v>42576</c:v>
                </c:pt>
                <c:pt idx="647">
                  <c:v>42577</c:v>
                </c:pt>
                <c:pt idx="648">
                  <c:v>42578</c:v>
                </c:pt>
                <c:pt idx="649">
                  <c:v>42579</c:v>
                </c:pt>
                <c:pt idx="650">
                  <c:v>42580</c:v>
                </c:pt>
                <c:pt idx="651">
                  <c:v>42583</c:v>
                </c:pt>
                <c:pt idx="652">
                  <c:v>42584</c:v>
                </c:pt>
                <c:pt idx="653">
                  <c:v>42585</c:v>
                </c:pt>
                <c:pt idx="654">
                  <c:v>42586</c:v>
                </c:pt>
                <c:pt idx="655">
                  <c:v>42587</c:v>
                </c:pt>
                <c:pt idx="656">
                  <c:v>42590</c:v>
                </c:pt>
                <c:pt idx="657">
                  <c:v>42591</c:v>
                </c:pt>
                <c:pt idx="658">
                  <c:v>42592</c:v>
                </c:pt>
                <c:pt idx="659">
                  <c:v>42593</c:v>
                </c:pt>
                <c:pt idx="660">
                  <c:v>42594</c:v>
                </c:pt>
                <c:pt idx="661">
                  <c:v>42597</c:v>
                </c:pt>
                <c:pt idx="662">
                  <c:v>42598</c:v>
                </c:pt>
                <c:pt idx="663">
                  <c:v>42599</c:v>
                </c:pt>
                <c:pt idx="664">
                  <c:v>42600</c:v>
                </c:pt>
                <c:pt idx="665">
                  <c:v>42601</c:v>
                </c:pt>
                <c:pt idx="666">
                  <c:v>42604</c:v>
                </c:pt>
                <c:pt idx="667">
                  <c:v>42605</c:v>
                </c:pt>
                <c:pt idx="668">
                  <c:v>42606</c:v>
                </c:pt>
                <c:pt idx="669">
                  <c:v>42607</c:v>
                </c:pt>
                <c:pt idx="670">
                  <c:v>42608</c:v>
                </c:pt>
                <c:pt idx="671">
                  <c:v>42611</c:v>
                </c:pt>
                <c:pt idx="672">
                  <c:v>42612</c:v>
                </c:pt>
                <c:pt idx="673">
                  <c:v>42613</c:v>
                </c:pt>
                <c:pt idx="674">
                  <c:v>42614</c:v>
                </c:pt>
                <c:pt idx="675">
                  <c:v>42615</c:v>
                </c:pt>
                <c:pt idx="676">
                  <c:v>42619</c:v>
                </c:pt>
                <c:pt idx="677">
                  <c:v>42620</c:v>
                </c:pt>
                <c:pt idx="678">
                  <c:v>42621</c:v>
                </c:pt>
                <c:pt idx="679">
                  <c:v>42622</c:v>
                </c:pt>
                <c:pt idx="680">
                  <c:v>42625</c:v>
                </c:pt>
                <c:pt idx="681">
                  <c:v>42626</c:v>
                </c:pt>
                <c:pt idx="682">
                  <c:v>42627</c:v>
                </c:pt>
                <c:pt idx="683">
                  <c:v>42628</c:v>
                </c:pt>
                <c:pt idx="684">
                  <c:v>42629</c:v>
                </c:pt>
                <c:pt idx="685">
                  <c:v>42632</c:v>
                </c:pt>
                <c:pt idx="686">
                  <c:v>42633</c:v>
                </c:pt>
                <c:pt idx="687">
                  <c:v>42634</c:v>
                </c:pt>
                <c:pt idx="688">
                  <c:v>42635</c:v>
                </c:pt>
                <c:pt idx="689">
                  <c:v>42636</c:v>
                </c:pt>
                <c:pt idx="690">
                  <c:v>42639</c:v>
                </c:pt>
                <c:pt idx="691">
                  <c:v>42640</c:v>
                </c:pt>
                <c:pt idx="692">
                  <c:v>42641</c:v>
                </c:pt>
                <c:pt idx="693">
                  <c:v>42642</c:v>
                </c:pt>
                <c:pt idx="694">
                  <c:v>42643</c:v>
                </c:pt>
                <c:pt idx="695">
                  <c:v>42646</c:v>
                </c:pt>
                <c:pt idx="696">
                  <c:v>42647</c:v>
                </c:pt>
                <c:pt idx="697">
                  <c:v>42648</c:v>
                </c:pt>
                <c:pt idx="698">
                  <c:v>42649</c:v>
                </c:pt>
                <c:pt idx="699">
                  <c:v>42650</c:v>
                </c:pt>
                <c:pt idx="700">
                  <c:v>42653</c:v>
                </c:pt>
                <c:pt idx="701">
                  <c:v>42654</c:v>
                </c:pt>
                <c:pt idx="702">
                  <c:v>42655</c:v>
                </c:pt>
                <c:pt idx="703">
                  <c:v>42656</c:v>
                </c:pt>
                <c:pt idx="704">
                  <c:v>42657</c:v>
                </c:pt>
                <c:pt idx="705">
                  <c:v>42660</c:v>
                </c:pt>
                <c:pt idx="706">
                  <c:v>42661</c:v>
                </c:pt>
                <c:pt idx="707">
                  <c:v>42662</c:v>
                </c:pt>
                <c:pt idx="708">
                  <c:v>42663</c:v>
                </c:pt>
                <c:pt idx="709">
                  <c:v>42664</c:v>
                </c:pt>
                <c:pt idx="710">
                  <c:v>42667</c:v>
                </c:pt>
                <c:pt idx="711">
                  <c:v>42668</c:v>
                </c:pt>
                <c:pt idx="712">
                  <c:v>42669</c:v>
                </c:pt>
                <c:pt idx="713">
                  <c:v>42670</c:v>
                </c:pt>
                <c:pt idx="714">
                  <c:v>42671</c:v>
                </c:pt>
                <c:pt idx="715">
                  <c:v>42674</c:v>
                </c:pt>
                <c:pt idx="716">
                  <c:v>42675</c:v>
                </c:pt>
                <c:pt idx="717">
                  <c:v>42676</c:v>
                </c:pt>
                <c:pt idx="718">
                  <c:v>42677</c:v>
                </c:pt>
                <c:pt idx="719">
                  <c:v>42678</c:v>
                </c:pt>
                <c:pt idx="720">
                  <c:v>42681</c:v>
                </c:pt>
                <c:pt idx="721">
                  <c:v>42682</c:v>
                </c:pt>
                <c:pt idx="722">
                  <c:v>42683</c:v>
                </c:pt>
                <c:pt idx="723">
                  <c:v>42684</c:v>
                </c:pt>
                <c:pt idx="724">
                  <c:v>42685</c:v>
                </c:pt>
                <c:pt idx="725">
                  <c:v>42688</c:v>
                </c:pt>
                <c:pt idx="726">
                  <c:v>42689</c:v>
                </c:pt>
                <c:pt idx="727">
                  <c:v>42690</c:v>
                </c:pt>
                <c:pt idx="728">
                  <c:v>42691</c:v>
                </c:pt>
                <c:pt idx="729">
                  <c:v>42692</c:v>
                </c:pt>
                <c:pt idx="730">
                  <c:v>42695</c:v>
                </c:pt>
                <c:pt idx="731">
                  <c:v>42696</c:v>
                </c:pt>
                <c:pt idx="732">
                  <c:v>42697</c:v>
                </c:pt>
                <c:pt idx="733">
                  <c:v>42699</c:v>
                </c:pt>
                <c:pt idx="734">
                  <c:v>42702</c:v>
                </c:pt>
                <c:pt idx="735">
                  <c:v>42703</c:v>
                </c:pt>
                <c:pt idx="736">
                  <c:v>42704</c:v>
                </c:pt>
                <c:pt idx="737">
                  <c:v>42705</c:v>
                </c:pt>
                <c:pt idx="738">
                  <c:v>42706</c:v>
                </c:pt>
                <c:pt idx="739">
                  <c:v>42709</c:v>
                </c:pt>
                <c:pt idx="740">
                  <c:v>42710</c:v>
                </c:pt>
                <c:pt idx="741">
                  <c:v>42711</c:v>
                </c:pt>
                <c:pt idx="742">
                  <c:v>42712</c:v>
                </c:pt>
                <c:pt idx="743">
                  <c:v>42713</c:v>
                </c:pt>
                <c:pt idx="744">
                  <c:v>42716</c:v>
                </c:pt>
                <c:pt idx="745">
                  <c:v>42717</c:v>
                </c:pt>
                <c:pt idx="746">
                  <c:v>42718</c:v>
                </c:pt>
                <c:pt idx="747">
                  <c:v>42719</c:v>
                </c:pt>
                <c:pt idx="748">
                  <c:v>42720</c:v>
                </c:pt>
                <c:pt idx="749">
                  <c:v>42723</c:v>
                </c:pt>
                <c:pt idx="750">
                  <c:v>42724</c:v>
                </c:pt>
                <c:pt idx="751">
                  <c:v>42725</c:v>
                </c:pt>
                <c:pt idx="752">
                  <c:v>42726</c:v>
                </c:pt>
                <c:pt idx="753">
                  <c:v>42727</c:v>
                </c:pt>
                <c:pt idx="754">
                  <c:v>42731</c:v>
                </c:pt>
                <c:pt idx="755">
                  <c:v>42732</c:v>
                </c:pt>
                <c:pt idx="756">
                  <c:v>42733</c:v>
                </c:pt>
                <c:pt idx="757">
                  <c:v>42734</c:v>
                </c:pt>
                <c:pt idx="758">
                  <c:v>42738</c:v>
                </c:pt>
                <c:pt idx="759">
                  <c:v>42739</c:v>
                </c:pt>
                <c:pt idx="760">
                  <c:v>42740</c:v>
                </c:pt>
                <c:pt idx="761">
                  <c:v>42741</c:v>
                </c:pt>
                <c:pt idx="762">
                  <c:v>42744</c:v>
                </c:pt>
                <c:pt idx="763">
                  <c:v>42745</c:v>
                </c:pt>
                <c:pt idx="764">
                  <c:v>42746</c:v>
                </c:pt>
                <c:pt idx="765">
                  <c:v>42747</c:v>
                </c:pt>
                <c:pt idx="766">
                  <c:v>42748</c:v>
                </c:pt>
                <c:pt idx="767">
                  <c:v>42752</c:v>
                </c:pt>
                <c:pt idx="768">
                  <c:v>42753</c:v>
                </c:pt>
                <c:pt idx="769">
                  <c:v>42754</c:v>
                </c:pt>
                <c:pt idx="770">
                  <c:v>42755</c:v>
                </c:pt>
                <c:pt idx="771">
                  <c:v>42758</c:v>
                </c:pt>
                <c:pt idx="772">
                  <c:v>42759</c:v>
                </c:pt>
                <c:pt idx="773">
                  <c:v>42760</c:v>
                </c:pt>
                <c:pt idx="774">
                  <c:v>42761</c:v>
                </c:pt>
                <c:pt idx="775">
                  <c:v>42762</c:v>
                </c:pt>
                <c:pt idx="776">
                  <c:v>42765</c:v>
                </c:pt>
                <c:pt idx="777">
                  <c:v>42766</c:v>
                </c:pt>
                <c:pt idx="778">
                  <c:v>42767</c:v>
                </c:pt>
                <c:pt idx="779">
                  <c:v>42768</c:v>
                </c:pt>
                <c:pt idx="780">
                  <c:v>42769</c:v>
                </c:pt>
                <c:pt idx="781">
                  <c:v>42772</c:v>
                </c:pt>
                <c:pt idx="782">
                  <c:v>42773</c:v>
                </c:pt>
                <c:pt idx="783">
                  <c:v>42774</c:v>
                </c:pt>
                <c:pt idx="784">
                  <c:v>42775</c:v>
                </c:pt>
                <c:pt idx="785">
                  <c:v>42776</c:v>
                </c:pt>
                <c:pt idx="786">
                  <c:v>42779</c:v>
                </c:pt>
                <c:pt idx="787">
                  <c:v>42780</c:v>
                </c:pt>
                <c:pt idx="788">
                  <c:v>42781</c:v>
                </c:pt>
                <c:pt idx="789">
                  <c:v>42782</c:v>
                </c:pt>
                <c:pt idx="790">
                  <c:v>42783</c:v>
                </c:pt>
                <c:pt idx="791">
                  <c:v>42787</c:v>
                </c:pt>
                <c:pt idx="792">
                  <c:v>42788</c:v>
                </c:pt>
                <c:pt idx="793">
                  <c:v>42789</c:v>
                </c:pt>
                <c:pt idx="794">
                  <c:v>42790</c:v>
                </c:pt>
                <c:pt idx="795">
                  <c:v>42793</c:v>
                </c:pt>
                <c:pt idx="796">
                  <c:v>42794</c:v>
                </c:pt>
                <c:pt idx="797">
                  <c:v>42795</c:v>
                </c:pt>
                <c:pt idx="798">
                  <c:v>42796</c:v>
                </c:pt>
                <c:pt idx="799">
                  <c:v>42797</c:v>
                </c:pt>
                <c:pt idx="800">
                  <c:v>42800</c:v>
                </c:pt>
                <c:pt idx="801">
                  <c:v>42801</c:v>
                </c:pt>
                <c:pt idx="802">
                  <c:v>42802</c:v>
                </c:pt>
                <c:pt idx="803">
                  <c:v>42803</c:v>
                </c:pt>
                <c:pt idx="804">
                  <c:v>42804</c:v>
                </c:pt>
                <c:pt idx="805">
                  <c:v>42807</c:v>
                </c:pt>
                <c:pt idx="806">
                  <c:v>42808</c:v>
                </c:pt>
                <c:pt idx="807">
                  <c:v>42809</c:v>
                </c:pt>
                <c:pt idx="808">
                  <c:v>42810</c:v>
                </c:pt>
                <c:pt idx="809">
                  <c:v>42811</c:v>
                </c:pt>
                <c:pt idx="810">
                  <c:v>42814</c:v>
                </c:pt>
                <c:pt idx="811">
                  <c:v>42815</c:v>
                </c:pt>
                <c:pt idx="812">
                  <c:v>42816</c:v>
                </c:pt>
                <c:pt idx="813">
                  <c:v>42817</c:v>
                </c:pt>
                <c:pt idx="814">
                  <c:v>42818</c:v>
                </c:pt>
                <c:pt idx="815">
                  <c:v>42821</c:v>
                </c:pt>
                <c:pt idx="816">
                  <c:v>42822</c:v>
                </c:pt>
                <c:pt idx="817">
                  <c:v>42823</c:v>
                </c:pt>
                <c:pt idx="818">
                  <c:v>42824</c:v>
                </c:pt>
                <c:pt idx="819">
                  <c:v>42825</c:v>
                </c:pt>
                <c:pt idx="820">
                  <c:v>42828</c:v>
                </c:pt>
                <c:pt idx="821">
                  <c:v>42829</c:v>
                </c:pt>
                <c:pt idx="822">
                  <c:v>42830</c:v>
                </c:pt>
                <c:pt idx="823">
                  <c:v>42831</c:v>
                </c:pt>
                <c:pt idx="824">
                  <c:v>42832</c:v>
                </c:pt>
                <c:pt idx="825">
                  <c:v>42835</c:v>
                </c:pt>
                <c:pt idx="826">
                  <c:v>42836</c:v>
                </c:pt>
                <c:pt idx="827">
                  <c:v>42837</c:v>
                </c:pt>
                <c:pt idx="828">
                  <c:v>42838</c:v>
                </c:pt>
                <c:pt idx="829">
                  <c:v>42842</c:v>
                </c:pt>
                <c:pt idx="830">
                  <c:v>42843</c:v>
                </c:pt>
                <c:pt idx="831">
                  <c:v>42844</c:v>
                </c:pt>
                <c:pt idx="832">
                  <c:v>42845</c:v>
                </c:pt>
                <c:pt idx="833">
                  <c:v>42846</c:v>
                </c:pt>
                <c:pt idx="834">
                  <c:v>42849</c:v>
                </c:pt>
                <c:pt idx="835">
                  <c:v>42850</c:v>
                </c:pt>
                <c:pt idx="836">
                  <c:v>42851</c:v>
                </c:pt>
                <c:pt idx="837">
                  <c:v>42852</c:v>
                </c:pt>
                <c:pt idx="838">
                  <c:v>42853</c:v>
                </c:pt>
                <c:pt idx="839">
                  <c:v>42856</c:v>
                </c:pt>
                <c:pt idx="840">
                  <c:v>42857</c:v>
                </c:pt>
                <c:pt idx="841">
                  <c:v>42858</c:v>
                </c:pt>
                <c:pt idx="842">
                  <c:v>42859</c:v>
                </c:pt>
                <c:pt idx="843">
                  <c:v>42860</c:v>
                </c:pt>
                <c:pt idx="844">
                  <c:v>42863</c:v>
                </c:pt>
                <c:pt idx="845">
                  <c:v>42864</c:v>
                </c:pt>
                <c:pt idx="846">
                  <c:v>42865</c:v>
                </c:pt>
                <c:pt idx="847">
                  <c:v>42866</c:v>
                </c:pt>
                <c:pt idx="848">
                  <c:v>42867</c:v>
                </c:pt>
                <c:pt idx="849">
                  <c:v>42870</c:v>
                </c:pt>
                <c:pt idx="850">
                  <c:v>42871</c:v>
                </c:pt>
                <c:pt idx="851">
                  <c:v>42872</c:v>
                </c:pt>
                <c:pt idx="852">
                  <c:v>42873</c:v>
                </c:pt>
                <c:pt idx="853">
                  <c:v>42874</c:v>
                </c:pt>
                <c:pt idx="854">
                  <c:v>42877</c:v>
                </c:pt>
                <c:pt idx="855">
                  <c:v>42878</c:v>
                </c:pt>
                <c:pt idx="856">
                  <c:v>42879</c:v>
                </c:pt>
                <c:pt idx="857">
                  <c:v>42880</c:v>
                </c:pt>
                <c:pt idx="858">
                  <c:v>42881</c:v>
                </c:pt>
                <c:pt idx="859">
                  <c:v>42885</c:v>
                </c:pt>
                <c:pt idx="860">
                  <c:v>42886</c:v>
                </c:pt>
                <c:pt idx="861">
                  <c:v>42887</c:v>
                </c:pt>
                <c:pt idx="862">
                  <c:v>42888</c:v>
                </c:pt>
                <c:pt idx="863">
                  <c:v>42891</c:v>
                </c:pt>
                <c:pt idx="864">
                  <c:v>42892</c:v>
                </c:pt>
                <c:pt idx="865">
                  <c:v>42893</c:v>
                </c:pt>
                <c:pt idx="866">
                  <c:v>42894</c:v>
                </c:pt>
                <c:pt idx="867">
                  <c:v>42895</c:v>
                </c:pt>
                <c:pt idx="868">
                  <c:v>42898</c:v>
                </c:pt>
                <c:pt idx="869">
                  <c:v>42899</c:v>
                </c:pt>
                <c:pt idx="870">
                  <c:v>42900</c:v>
                </c:pt>
                <c:pt idx="871">
                  <c:v>42901</c:v>
                </c:pt>
                <c:pt idx="872">
                  <c:v>42902</c:v>
                </c:pt>
                <c:pt idx="873">
                  <c:v>42905</c:v>
                </c:pt>
                <c:pt idx="874">
                  <c:v>42906</c:v>
                </c:pt>
                <c:pt idx="875">
                  <c:v>42907</c:v>
                </c:pt>
                <c:pt idx="876">
                  <c:v>42908</c:v>
                </c:pt>
                <c:pt idx="877">
                  <c:v>42909</c:v>
                </c:pt>
                <c:pt idx="878">
                  <c:v>42912</c:v>
                </c:pt>
                <c:pt idx="879">
                  <c:v>42913</c:v>
                </c:pt>
                <c:pt idx="880">
                  <c:v>42914</c:v>
                </c:pt>
                <c:pt idx="881">
                  <c:v>42915</c:v>
                </c:pt>
                <c:pt idx="882">
                  <c:v>42916</c:v>
                </c:pt>
                <c:pt idx="883">
                  <c:v>42919</c:v>
                </c:pt>
                <c:pt idx="884">
                  <c:v>42921</c:v>
                </c:pt>
                <c:pt idx="885">
                  <c:v>42922</c:v>
                </c:pt>
                <c:pt idx="886">
                  <c:v>42923</c:v>
                </c:pt>
                <c:pt idx="887">
                  <c:v>42926</c:v>
                </c:pt>
                <c:pt idx="888">
                  <c:v>42927</c:v>
                </c:pt>
                <c:pt idx="889">
                  <c:v>42928</c:v>
                </c:pt>
                <c:pt idx="890">
                  <c:v>42929</c:v>
                </c:pt>
                <c:pt idx="891">
                  <c:v>42930</c:v>
                </c:pt>
                <c:pt idx="892">
                  <c:v>42933</c:v>
                </c:pt>
                <c:pt idx="893">
                  <c:v>42934</c:v>
                </c:pt>
                <c:pt idx="894">
                  <c:v>42935</c:v>
                </c:pt>
                <c:pt idx="895">
                  <c:v>42936</c:v>
                </c:pt>
                <c:pt idx="896">
                  <c:v>42937</c:v>
                </c:pt>
                <c:pt idx="897">
                  <c:v>42940</c:v>
                </c:pt>
                <c:pt idx="898">
                  <c:v>42941</c:v>
                </c:pt>
                <c:pt idx="899">
                  <c:v>42942</c:v>
                </c:pt>
                <c:pt idx="900">
                  <c:v>42943</c:v>
                </c:pt>
                <c:pt idx="901">
                  <c:v>42944</c:v>
                </c:pt>
                <c:pt idx="902">
                  <c:v>42947</c:v>
                </c:pt>
                <c:pt idx="903">
                  <c:v>42948</c:v>
                </c:pt>
                <c:pt idx="904">
                  <c:v>42949</c:v>
                </c:pt>
                <c:pt idx="905">
                  <c:v>42950</c:v>
                </c:pt>
                <c:pt idx="906">
                  <c:v>42951</c:v>
                </c:pt>
                <c:pt idx="907">
                  <c:v>42954</c:v>
                </c:pt>
                <c:pt idx="908">
                  <c:v>42955</c:v>
                </c:pt>
                <c:pt idx="909">
                  <c:v>42956</c:v>
                </c:pt>
                <c:pt idx="910">
                  <c:v>42957</c:v>
                </c:pt>
                <c:pt idx="911">
                  <c:v>42958</c:v>
                </c:pt>
                <c:pt idx="912">
                  <c:v>42961</c:v>
                </c:pt>
                <c:pt idx="913">
                  <c:v>42962</c:v>
                </c:pt>
                <c:pt idx="914">
                  <c:v>42963</c:v>
                </c:pt>
                <c:pt idx="915">
                  <c:v>42964</c:v>
                </c:pt>
                <c:pt idx="916">
                  <c:v>42965</c:v>
                </c:pt>
                <c:pt idx="917">
                  <c:v>42968</c:v>
                </c:pt>
                <c:pt idx="918">
                  <c:v>42969</c:v>
                </c:pt>
                <c:pt idx="919">
                  <c:v>42970</c:v>
                </c:pt>
                <c:pt idx="920">
                  <c:v>42971</c:v>
                </c:pt>
                <c:pt idx="921">
                  <c:v>42972</c:v>
                </c:pt>
                <c:pt idx="922">
                  <c:v>42975</c:v>
                </c:pt>
                <c:pt idx="923">
                  <c:v>42976</c:v>
                </c:pt>
                <c:pt idx="924">
                  <c:v>42977</c:v>
                </c:pt>
                <c:pt idx="925">
                  <c:v>42978</c:v>
                </c:pt>
                <c:pt idx="926">
                  <c:v>42979</c:v>
                </c:pt>
                <c:pt idx="927">
                  <c:v>42983</c:v>
                </c:pt>
                <c:pt idx="928">
                  <c:v>42984</c:v>
                </c:pt>
                <c:pt idx="929">
                  <c:v>42985</c:v>
                </c:pt>
                <c:pt idx="930">
                  <c:v>42986</c:v>
                </c:pt>
                <c:pt idx="931">
                  <c:v>42989</c:v>
                </c:pt>
                <c:pt idx="932">
                  <c:v>42990</c:v>
                </c:pt>
                <c:pt idx="933">
                  <c:v>42991</c:v>
                </c:pt>
                <c:pt idx="934">
                  <c:v>42992</c:v>
                </c:pt>
                <c:pt idx="935">
                  <c:v>42993</c:v>
                </c:pt>
                <c:pt idx="936">
                  <c:v>42996</c:v>
                </c:pt>
                <c:pt idx="937">
                  <c:v>42997</c:v>
                </c:pt>
                <c:pt idx="938">
                  <c:v>42998</c:v>
                </c:pt>
                <c:pt idx="939">
                  <c:v>42999</c:v>
                </c:pt>
                <c:pt idx="940">
                  <c:v>43000</c:v>
                </c:pt>
                <c:pt idx="941">
                  <c:v>43003</c:v>
                </c:pt>
                <c:pt idx="942">
                  <c:v>43004</c:v>
                </c:pt>
                <c:pt idx="943">
                  <c:v>43005</c:v>
                </c:pt>
                <c:pt idx="944">
                  <c:v>43006</c:v>
                </c:pt>
                <c:pt idx="945">
                  <c:v>43007</c:v>
                </c:pt>
                <c:pt idx="946">
                  <c:v>43010</c:v>
                </c:pt>
                <c:pt idx="947">
                  <c:v>43011</c:v>
                </c:pt>
                <c:pt idx="948">
                  <c:v>43012</c:v>
                </c:pt>
                <c:pt idx="949">
                  <c:v>43013</c:v>
                </c:pt>
                <c:pt idx="950">
                  <c:v>43014</c:v>
                </c:pt>
                <c:pt idx="951">
                  <c:v>43017</c:v>
                </c:pt>
                <c:pt idx="952">
                  <c:v>43018</c:v>
                </c:pt>
                <c:pt idx="953">
                  <c:v>43019</c:v>
                </c:pt>
                <c:pt idx="954">
                  <c:v>43020</c:v>
                </c:pt>
                <c:pt idx="955">
                  <c:v>43021</c:v>
                </c:pt>
                <c:pt idx="956">
                  <c:v>43024</c:v>
                </c:pt>
                <c:pt idx="957">
                  <c:v>43025</c:v>
                </c:pt>
                <c:pt idx="958">
                  <c:v>43026</c:v>
                </c:pt>
                <c:pt idx="959">
                  <c:v>43027</c:v>
                </c:pt>
                <c:pt idx="960">
                  <c:v>43028</c:v>
                </c:pt>
                <c:pt idx="961">
                  <c:v>43031</c:v>
                </c:pt>
                <c:pt idx="962">
                  <c:v>43032</c:v>
                </c:pt>
                <c:pt idx="963">
                  <c:v>43033</c:v>
                </c:pt>
                <c:pt idx="964">
                  <c:v>43034</c:v>
                </c:pt>
                <c:pt idx="965">
                  <c:v>43035</c:v>
                </c:pt>
                <c:pt idx="966">
                  <c:v>43038</c:v>
                </c:pt>
                <c:pt idx="967">
                  <c:v>43039</c:v>
                </c:pt>
                <c:pt idx="968">
                  <c:v>43040</c:v>
                </c:pt>
                <c:pt idx="969">
                  <c:v>43041</c:v>
                </c:pt>
                <c:pt idx="970">
                  <c:v>43042</c:v>
                </c:pt>
                <c:pt idx="971">
                  <c:v>43045</c:v>
                </c:pt>
                <c:pt idx="972">
                  <c:v>43046</c:v>
                </c:pt>
                <c:pt idx="973">
                  <c:v>43047</c:v>
                </c:pt>
                <c:pt idx="974">
                  <c:v>43048</c:v>
                </c:pt>
                <c:pt idx="975">
                  <c:v>43049</c:v>
                </c:pt>
                <c:pt idx="976">
                  <c:v>43052</c:v>
                </c:pt>
                <c:pt idx="977">
                  <c:v>43053</c:v>
                </c:pt>
                <c:pt idx="978">
                  <c:v>43054</c:v>
                </c:pt>
                <c:pt idx="979">
                  <c:v>43055</c:v>
                </c:pt>
                <c:pt idx="980">
                  <c:v>43056</c:v>
                </c:pt>
                <c:pt idx="981">
                  <c:v>43059</c:v>
                </c:pt>
                <c:pt idx="982">
                  <c:v>43060</c:v>
                </c:pt>
                <c:pt idx="983">
                  <c:v>43061</c:v>
                </c:pt>
                <c:pt idx="984">
                  <c:v>43063</c:v>
                </c:pt>
                <c:pt idx="985">
                  <c:v>43066</c:v>
                </c:pt>
                <c:pt idx="986">
                  <c:v>43067</c:v>
                </c:pt>
                <c:pt idx="987">
                  <c:v>43068</c:v>
                </c:pt>
                <c:pt idx="988">
                  <c:v>43069</c:v>
                </c:pt>
                <c:pt idx="989">
                  <c:v>43070</c:v>
                </c:pt>
                <c:pt idx="990">
                  <c:v>43073</c:v>
                </c:pt>
                <c:pt idx="991">
                  <c:v>43074</c:v>
                </c:pt>
                <c:pt idx="992">
                  <c:v>43075</c:v>
                </c:pt>
                <c:pt idx="993">
                  <c:v>43076</c:v>
                </c:pt>
                <c:pt idx="994">
                  <c:v>43077</c:v>
                </c:pt>
                <c:pt idx="995">
                  <c:v>43080</c:v>
                </c:pt>
                <c:pt idx="996">
                  <c:v>43081</c:v>
                </c:pt>
                <c:pt idx="997">
                  <c:v>43082</c:v>
                </c:pt>
                <c:pt idx="998">
                  <c:v>43083</c:v>
                </c:pt>
                <c:pt idx="999">
                  <c:v>43084</c:v>
                </c:pt>
                <c:pt idx="1000">
                  <c:v>43087</c:v>
                </c:pt>
                <c:pt idx="1001">
                  <c:v>43088</c:v>
                </c:pt>
                <c:pt idx="1002">
                  <c:v>43089</c:v>
                </c:pt>
                <c:pt idx="1003">
                  <c:v>43090</c:v>
                </c:pt>
                <c:pt idx="1004">
                  <c:v>43091</c:v>
                </c:pt>
                <c:pt idx="1005">
                  <c:v>43095</c:v>
                </c:pt>
                <c:pt idx="1006">
                  <c:v>43096</c:v>
                </c:pt>
                <c:pt idx="1007">
                  <c:v>43097</c:v>
                </c:pt>
                <c:pt idx="1008">
                  <c:v>43098</c:v>
                </c:pt>
                <c:pt idx="1009">
                  <c:v>43102</c:v>
                </c:pt>
                <c:pt idx="1010">
                  <c:v>43103</c:v>
                </c:pt>
                <c:pt idx="1011">
                  <c:v>43104</c:v>
                </c:pt>
                <c:pt idx="1012">
                  <c:v>43105</c:v>
                </c:pt>
                <c:pt idx="1013">
                  <c:v>43108</c:v>
                </c:pt>
                <c:pt idx="1014">
                  <c:v>43109</c:v>
                </c:pt>
                <c:pt idx="1015">
                  <c:v>43110</c:v>
                </c:pt>
                <c:pt idx="1016">
                  <c:v>43111</c:v>
                </c:pt>
                <c:pt idx="1017">
                  <c:v>43112</c:v>
                </c:pt>
                <c:pt idx="1018">
                  <c:v>43116</c:v>
                </c:pt>
                <c:pt idx="1019">
                  <c:v>43117</c:v>
                </c:pt>
                <c:pt idx="1020">
                  <c:v>43118</c:v>
                </c:pt>
                <c:pt idx="1021">
                  <c:v>43119</c:v>
                </c:pt>
                <c:pt idx="1022">
                  <c:v>43122</c:v>
                </c:pt>
                <c:pt idx="1023">
                  <c:v>43123</c:v>
                </c:pt>
                <c:pt idx="1024">
                  <c:v>43124</c:v>
                </c:pt>
                <c:pt idx="1025">
                  <c:v>43125</c:v>
                </c:pt>
                <c:pt idx="1026">
                  <c:v>43126</c:v>
                </c:pt>
                <c:pt idx="1027">
                  <c:v>43129</c:v>
                </c:pt>
                <c:pt idx="1028">
                  <c:v>43130</c:v>
                </c:pt>
                <c:pt idx="1029">
                  <c:v>43131</c:v>
                </c:pt>
                <c:pt idx="1030">
                  <c:v>43132</c:v>
                </c:pt>
                <c:pt idx="1031">
                  <c:v>43133</c:v>
                </c:pt>
                <c:pt idx="1032">
                  <c:v>43136</c:v>
                </c:pt>
                <c:pt idx="1033">
                  <c:v>43137</c:v>
                </c:pt>
                <c:pt idx="1034">
                  <c:v>43138</c:v>
                </c:pt>
                <c:pt idx="1035">
                  <c:v>43139</c:v>
                </c:pt>
                <c:pt idx="1036">
                  <c:v>43140</c:v>
                </c:pt>
                <c:pt idx="1037">
                  <c:v>43143</c:v>
                </c:pt>
                <c:pt idx="1038">
                  <c:v>43144</c:v>
                </c:pt>
                <c:pt idx="1039">
                  <c:v>43145</c:v>
                </c:pt>
                <c:pt idx="1040">
                  <c:v>43146</c:v>
                </c:pt>
                <c:pt idx="1041">
                  <c:v>43147</c:v>
                </c:pt>
                <c:pt idx="1042">
                  <c:v>43151</c:v>
                </c:pt>
                <c:pt idx="1043">
                  <c:v>43152</c:v>
                </c:pt>
                <c:pt idx="1044">
                  <c:v>43153</c:v>
                </c:pt>
                <c:pt idx="1045">
                  <c:v>43154</c:v>
                </c:pt>
                <c:pt idx="1046">
                  <c:v>43157</c:v>
                </c:pt>
                <c:pt idx="1047">
                  <c:v>43158</c:v>
                </c:pt>
                <c:pt idx="1048">
                  <c:v>43159</c:v>
                </c:pt>
                <c:pt idx="1049">
                  <c:v>43160</c:v>
                </c:pt>
                <c:pt idx="1050">
                  <c:v>43161</c:v>
                </c:pt>
                <c:pt idx="1051">
                  <c:v>43164</c:v>
                </c:pt>
                <c:pt idx="1052">
                  <c:v>43165</c:v>
                </c:pt>
                <c:pt idx="1053">
                  <c:v>43166</c:v>
                </c:pt>
                <c:pt idx="1054">
                  <c:v>43167</c:v>
                </c:pt>
                <c:pt idx="1055">
                  <c:v>43168</c:v>
                </c:pt>
                <c:pt idx="1056">
                  <c:v>43171</c:v>
                </c:pt>
                <c:pt idx="1057">
                  <c:v>43172</c:v>
                </c:pt>
                <c:pt idx="1058">
                  <c:v>43173</c:v>
                </c:pt>
                <c:pt idx="1059">
                  <c:v>43174</c:v>
                </c:pt>
                <c:pt idx="1060">
                  <c:v>43175</c:v>
                </c:pt>
                <c:pt idx="1061">
                  <c:v>43178</c:v>
                </c:pt>
                <c:pt idx="1062">
                  <c:v>43179</c:v>
                </c:pt>
                <c:pt idx="1063">
                  <c:v>43180</c:v>
                </c:pt>
                <c:pt idx="1064">
                  <c:v>43181</c:v>
                </c:pt>
                <c:pt idx="1065">
                  <c:v>43182</c:v>
                </c:pt>
                <c:pt idx="1066">
                  <c:v>43185</c:v>
                </c:pt>
                <c:pt idx="1067">
                  <c:v>43186</c:v>
                </c:pt>
                <c:pt idx="1068">
                  <c:v>43187</c:v>
                </c:pt>
                <c:pt idx="1069">
                  <c:v>43188</c:v>
                </c:pt>
                <c:pt idx="1070">
                  <c:v>43192</c:v>
                </c:pt>
                <c:pt idx="1071">
                  <c:v>43193</c:v>
                </c:pt>
                <c:pt idx="1072">
                  <c:v>43194</c:v>
                </c:pt>
                <c:pt idx="1073">
                  <c:v>43195</c:v>
                </c:pt>
                <c:pt idx="1074">
                  <c:v>43196</c:v>
                </c:pt>
                <c:pt idx="1075">
                  <c:v>43199</c:v>
                </c:pt>
                <c:pt idx="1076">
                  <c:v>43200</c:v>
                </c:pt>
                <c:pt idx="1077">
                  <c:v>43201</c:v>
                </c:pt>
                <c:pt idx="1078">
                  <c:v>43202</c:v>
                </c:pt>
                <c:pt idx="1079">
                  <c:v>43203</c:v>
                </c:pt>
                <c:pt idx="1080">
                  <c:v>43206</c:v>
                </c:pt>
                <c:pt idx="1081">
                  <c:v>43207</c:v>
                </c:pt>
                <c:pt idx="1082">
                  <c:v>43208</c:v>
                </c:pt>
                <c:pt idx="1083">
                  <c:v>43209</c:v>
                </c:pt>
                <c:pt idx="1084">
                  <c:v>43210</c:v>
                </c:pt>
                <c:pt idx="1085">
                  <c:v>43213</c:v>
                </c:pt>
                <c:pt idx="1086">
                  <c:v>43214</c:v>
                </c:pt>
                <c:pt idx="1087">
                  <c:v>43215</c:v>
                </c:pt>
                <c:pt idx="1088">
                  <c:v>43216</c:v>
                </c:pt>
                <c:pt idx="1089">
                  <c:v>43217</c:v>
                </c:pt>
                <c:pt idx="1090">
                  <c:v>43220</c:v>
                </c:pt>
                <c:pt idx="1091">
                  <c:v>43221</c:v>
                </c:pt>
                <c:pt idx="1092">
                  <c:v>43222</c:v>
                </c:pt>
                <c:pt idx="1093">
                  <c:v>43223</c:v>
                </c:pt>
                <c:pt idx="1094">
                  <c:v>43224</c:v>
                </c:pt>
                <c:pt idx="1095">
                  <c:v>43227</c:v>
                </c:pt>
                <c:pt idx="1096">
                  <c:v>43228</c:v>
                </c:pt>
                <c:pt idx="1097">
                  <c:v>43229</c:v>
                </c:pt>
                <c:pt idx="1098">
                  <c:v>43230</c:v>
                </c:pt>
                <c:pt idx="1099">
                  <c:v>43231</c:v>
                </c:pt>
                <c:pt idx="1100">
                  <c:v>43234</c:v>
                </c:pt>
                <c:pt idx="1101">
                  <c:v>43235</c:v>
                </c:pt>
                <c:pt idx="1102">
                  <c:v>43236</c:v>
                </c:pt>
                <c:pt idx="1103">
                  <c:v>43237</c:v>
                </c:pt>
                <c:pt idx="1104">
                  <c:v>43238</c:v>
                </c:pt>
                <c:pt idx="1105">
                  <c:v>43241</c:v>
                </c:pt>
                <c:pt idx="1106">
                  <c:v>43242</c:v>
                </c:pt>
                <c:pt idx="1107">
                  <c:v>43243</c:v>
                </c:pt>
                <c:pt idx="1108">
                  <c:v>43244</c:v>
                </c:pt>
                <c:pt idx="1109">
                  <c:v>43245</c:v>
                </c:pt>
                <c:pt idx="1110">
                  <c:v>43249</c:v>
                </c:pt>
                <c:pt idx="1111">
                  <c:v>43250</c:v>
                </c:pt>
                <c:pt idx="1112">
                  <c:v>43251</c:v>
                </c:pt>
                <c:pt idx="1113">
                  <c:v>43252</c:v>
                </c:pt>
                <c:pt idx="1114">
                  <c:v>43255</c:v>
                </c:pt>
                <c:pt idx="1115">
                  <c:v>43256</c:v>
                </c:pt>
                <c:pt idx="1116">
                  <c:v>43257</c:v>
                </c:pt>
                <c:pt idx="1117">
                  <c:v>43258</c:v>
                </c:pt>
                <c:pt idx="1118">
                  <c:v>43259</c:v>
                </c:pt>
                <c:pt idx="1119">
                  <c:v>43262</c:v>
                </c:pt>
                <c:pt idx="1120">
                  <c:v>43263</c:v>
                </c:pt>
                <c:pt idx="1121">
                  <c:v>43264</c:v>
                </c:pt>
                <c:pt idx="1122">
                  <c:v>43265</c:v>
                </c:pt>
                <c:pt idx="1123">
                  <c:v>43266</c:v>
                </c:pt>
                <c:pt idx="1124">
                  <c:v>43269</c:v>
                </c:pt>
                <c:pt idx="1125">
                  <c:v>43270</c:v>
                </c:pt>
                <c:pt idx="1126">
                  <c:v>43271</c:v>
                </c:pt>
                <c:pt idx="1127">
                  <c:v>43272</c:v>
                </c:pt>
                <c:pt idx="1128">
                  <c:v>43273</c:v>
                </c:pt>
                <c:pt idx="1129">
                  <c:v>43276</c:v>
                </c:pt>
                <c:pt idx="1130">
                  <c:v>43277</c:v>
                </c:pt>
                <c:pt idx="1131">
                  <c:v>43278</c:v>
                </c:pt>
                <c:pt idx="1132">
                  <c:v>43279</c:v>
                </c:pt>
                <c:pt idx="1133">
                  <c:v>43280</c:v>
                </c:pt>
                <c:pt idx="1134">
                  <c:v>43283</c:v>
                </c:pt>
                <c:pt idx="1135">
                  <c:v>43284</c:v>
                </c:pt>
                <c:pt idx="1136">
                  <c:v>43286</c:v>
                </c:pt>
                <c:pt idx="1137">
                  <c:v>43287</c:v>
                </c:pt>
                <c:pt idx="1138">
                  <c:v>43290</c:v>
                </c:pt>
                <c:pt idx="1139">
                  <c:v>43291</c:v>
                </c:pt>
                <c:pt idx="1140">
                  <c:v>43292</c:v>
                </c:pt>
                <c:pt idx="1141">
                  <c:v>43293</c:v>
                </c:pt>
                <c:pt idx="1142">
                  <c:v>43294</c:v>
                </c:pt>
                <c:pt idx="1143">
                  <c:v>43297</c:v>
                </c:pt>
                <c:pt idx="1144">
                  <c:v>43298</c:v>
                </c:pt>
                <c:pt idx="1145">
                  <c:v>43299</c:v>
                </c:pt>
                <c:pt idx="1146">
                  <c:v>43300</c:v>
                </c:pt>
                <c:pt idx="1147">
                  <c:v>43301</c:v>
                </c:pt>
                <c:pt idx="1148">
                  <c:v>43304</c:v>
                </c:pt>
                <c:pt idx="1149">
                  <c:v>43305</c:v>
                </c:pt>
                <c:pt idx="1150">
                  <c:v>43306</c:v>
                </c:pt>
                <c:pt idx="1151">
                  <c:v>43307</c:v>
                </c:pt>
                <c:pt idx="1152">
                  <c:v>43308</c:v>
                </c:pt>
                <c:pt idx="1153">
                  <c:v>43311</c:v>
                </c:pt>
                <c:pt idx="1154">
                  <c:v>43312</c:v>
                </c:pt>
                <c:pt idx="1155">
                  <c:v>43313</c:v>
                </c:pt>
                <c:pt idx="1156">
                  <c:v>43314</c:v>
                </c:pt>
                <c:pt idx="1157">
                  <c:v>43315</c:v>
                </c:pt>
                <c:pt idx="1158">
                  <c:v>43318</c:v>
                </c:pt>
                <c:pt idx="1159">
                  <c:v>43319</c:v>
                </c:pt>
                <c:pt idx="1160">
                  <c:v>43320</c:v>
                </c:pt>
                <c:pt idx="1161">
                  <c:v>43321</c:v>
                </c:pt>
                <c:pt idx="1162">
                  <c:v>43322</c:v>
                </c:pt>
                <c:pt idx="1163">
                  <c:v>43325</c:v>
                </c:pt>
                <c:pt idx="1164">
                  <c:v>43326</c:v>
                </c:pt>
                <c:pt idx="1165">
                  <c:v>43327</c:v>
                </c:pt>
                <c:pt idx="1166">
                  <c:v>43328</c:v>
                </c:pt>
                <c:pt idx="1167">
                  <c:v>43329</c:v>
                </c:pt>
                <c:pt idx="1168">
                  <c:v>43332</c:v>
                </c:pt>
                <c:pt idx="1169">
                  <c:v>43333</c:v>
                </c:pt>
                <c:pt idx="1170">
                  <c:v>43334</c:v>
                </c:pt>
                <c:pt idx="1171">
                  <c:v>43335</c:v>
                </c:pt>
                <c:pt idx="1172">
                  <c:v>43336</c:v>
                </c:pt>
                <c:pt idx="1173">
                  <c:v>43339</c:v>
                </c:pt>
                <c:pt idx="1174">
                  <c:v>43340</c:v>
                </c:pt>
                <c:pt idx="1175">
                  <c:v>43341</c:v>
                </c:pt>
                <c:pt idx="1176">
                  <c:v>43342</c:v>
                </c:pt>
                <c:pt idx="1177">
                  <c:v>43343</c:v>
                </c:pt>
                <c:pt idx="1178">
                  <c:v>43347</c:v>
                </c:pt>
                <c:pt idx="1179">
                  <c:v>43348</c:v>
                </c:pt>
                <c:pt idx="1180">
                  <c:v>43349</c:v>
                </c:pt>
                <c:pt idx="1181">
                  <c:v>43350</c:v>
                </c:pt>
                <c:pt idx="1182">
                  <c:v>43353</c:v>
                </c:pt>
                <c:pt idx="1183">
                  <c:v>43354</c:v>
                </c:pt>
                <c:pt idx="1184">
                  <c:v>43355</c:v>
                </c:pt>
                <c:pt idx="1185">
                  <c:v>43356</c:v>
                </c:pt>
                <c:pt idx="1186">
                  <c:v>43357</c:v>
                </c:pt>
                <c:pt idx="1187">
                  <c:v>43360</c:v>
                </c:pt>
                <c:pt idx="1188">
                  <c:v>43361</c:v>
                </c:pt>
                <c:pt idx="1189">
                  <c:v>43362</c:v>
                </c:pt>
                <c:pt idx="1190">
                  <c:v>43363</c:v>
                </c:pt>
                <c:pt idx="1191">
                  <c:v>43364</c:v>
                </c:pt>
                <c:pt idx="1192">
                  <c:v>43367</c:v>
                </c:pt>
                <c:pt idx="1193">
                  <c:v>43368</c:v>
                </c:pt>
                <c:pt idx="1194">
                  <c:v>43369</c:v>
                </c:pt>
                <c:pt idx="1195">
                  <c:v>43370</c:v>
                </c:pt>
                <c:pt idx="1196">
                  <c:v>43371</c:v>
                </c:pt>
                <c:pt idx="1197">
                  <c:v>43374</c:v>
                </c:pt>
                <c:pt idx="1198">
                  <c:v>43375</c:v>
                </c:pt>
                <c:pt idx="1199">
                  <c:v>43376</c:v>
                </c:pt>
                <c:pt idx="1200">
                  <c:v>43377</c:v>
                </c:pt>
                <c:pt idx="1201">
                  <c:v>43378</c:v>
                </c:pt>
                <c:pt idx="1202">
                  <c:v>43381</c:v>
                </c:pt>
                <c:pt idx="1203">
                  <c:v>43382</c:v>
                </c:pt>
                <c:pt idx="1204">
                  <c:v>43383</c:v>
                </c:pt>
                <c:pt idx="1205">
                  <c:v>43384</c:v>
                </c:pt>
                <c:pt idx="1206">
                  <c:v>43385</c:v>
                </c:pt>
                <c:pt idx="1207">
                  <c:v>43388</c:v>
                </c:pt>
                <c:pt idx="1208">
                  <c:v>43389</c:v>
                </c:pt>
                <c:pt idx="1209">
                  <c:v>43390</c:v>
                </c:pt>
                <c:pt idx="1210">
                  <c:v>43391</c:v>
                </c:pt>
                <c:pt idx="1211">
                  <c:v>43392</c:v>
                </c:pt>
                <c:pt idx="1212">
                  <c:v>43395</c:v>
                </c:pt>
                <c:pt idx="1213">
                  <c:v>43396</c:v>
                </c:pt>
                <c:pt idx="1214">
                  <c:v>43397</c:v>
                </c:pt>
                <c:pt idx="1215">
                  <c:v>43398</c:v>
                </c:pt>
                <c:pt idx="1216">
                  <c:v>43399</c:v>
                </c:pt>
                <c:pt idx="1217">
                  <c:v>43402</c:v>
                </c:pt>
                <c:pt idx="1218">
                  <c:v>43403</c:v>
                </c:pt>
                <c:pt idx="1219">
                  <c:v>43404</c:v>
                </c:pt>
                <c:pt idx="1220">
                  <c:v>43405</c:v>
                </c:pt>
                <c:pt idx="1221">
                  <c:v>43406</c:v>
                </c:pt>
                <c:pt idx="1222">
                  <c:v>43409</c:v>
                </c:pt>
                <c:pt idx="1223">
                  <c:v>43410</c:v>
                </c:pt>
                <c:pt idx="1224">
                  <c:v>43411</c:v>
                </c:pt>
                <c:pt idx="1225">
                  <c:v>43412</c:v>
                </c:pt>
                <c:pt idx="1226">
                  <c:v>43413</c:v>
                </c:pt>
                <c:pt idx="1227">
                  <c:v>43416</c:v>
                </c:pt>
                <c:pt idx="1228">
                  <c:v>43417</c:v>
                </c:pt>
                <c:pt idx="1229">
                  <c:v>43418</c:v>
                </c:pt>
                <c:pt idx="1230">
                  <c:v>43419</c:v>
                </c:pt>
                <c:pt idx="1231">
                  <c:v>43420</c:v>
                </c:pt>
                <c:pt idx="1232">
                  <c:v>43423</c:v>
                </c:pt>
                <c:pt idx="1233">
                  <c:v>43424</c:v>
                </c:pt>
                <c:pt idx="1234">
                  <c:v>43425</c:v>
                </c:pt>
                <c:pt idx="1235">
                  <c:v>43427</c:v>
                </c:pt>
                <c:pt idx="1236">
                  <c:v>43430</c:v>
                </c:pt>
                <c:pt idx="1237">
                  <c:v>43431</c:v>
                </c:pt>
                <c:pt idx="1238">
                  <c:v>43432</c:v>
                </c:pt>
                <c:pt idx="1239">
                  <c:v>43433</c:v>
                </c:pt>
                <c:pt idx="1240">
                  <c:v>43434</c:v>
                </c:pt>
                <c:pt idx="1241">
                  <c:v>43437</c:v>
                </c:pt>
                <c:pt idx="1242">
                  <c:v>43438</c:v>
                </c:pt>
                <c:pt idx="1243">
                  <c:v>43440</c:v>
                </c:pt>
                <c:pt idx="1244">
                  <c:v>43441</c:v>
                </c:pt>
                <c:pt idx="1245">
                  <c:v>43444</c:v>
                </c:pt>
                <c:pt idx="1246">
                  <c:v>43445</c:v>
                </c:pt>
                <c:pt idx="1247">
                  <c:v>43446</c:v>
                </c:pt>
                <c:pt idx="1248">
                  <c:v>43447</c:v>
                </c:pt>
                <c:pt idx="1249">
                  <c:v>43448</c:v>
                </c:pt>
                <c:pt idx="1250">
                  <c:v>43451</c:v>
                </c:pt>
                <c:pt idx="1251">
                  <c:v>43452</c:v>
                </c:pt>
                <c:pt idx="1252">
                  <c:v>43453</c:v>
                </c:pt>
                <c:pt idx="1253">
                  <c:v>43454</c:v>
                </c:pt>
                <c:pt idx="1254">
                  <c:v>43455</c:v>
                </c:pt>
                <c:pt idx="1255">
                  <c:v>43458</c:v>
                </c:pt>
                <c:pt idx="1256">
                  <c:v>43460</c:v>
                </c:pt>
                <c:pt idx="1257">
                  <c:v>43461</c:v>
                </c:pt>
                <c:pt idx="1258">
                  <c:v>43462</c:v>
                </c:pt>
                <c:pt idx="1259">
                  <c:v>43465</c:v>
                </c:pt>
                <c:pt idx="1260">
                  <c:v>43467</c:v>
                </c:pt>
                <c:pt idx="1261">
                  <c:v>43468</c:v>
                </c:pt>
                <c:pt idx="1262">
                  <c:v>43469</c:v>
                </c:pt>
                <c:pt idx="1263">
                  <c:v>43472</c:v>
                </c:pt>
                <c:pt idx="1264">
                  <c:v>43473</c:v>
                </c:pt>
                <c:pt idx="1265">
                  <c:v>43474</c:v>
                </c:pt>
                <c:pt idx="1266">
                  <c:v>43475</c:v>
                </c:pt>
                <c:pt idx="1267">
                  <c:v>43476</c:v>
                </c:pt>
                <c:pt idx="1268">
                  <c:v>43479</c:v>
                </c:pt>
                <c:pt idx="1269">
                  <c:v>43480</c:v>
                </c:pt>
                <c:pt idx="1270">
                  <c:v>43481</c:v>
                </c:pt>
                <c:pt idx="1271">
                  <c:v>43482</c:v>
                </c:pt>
                <c:pt idx="1272">
                  <c:v>43483</c:v>
                </c:pt>
                <c:pt idx="1273">
                  <c:v>43487</c:v>
                </c:pt>
                <c:pt idx="1274">
                  <c:v>43488</c:v>
                </c:pt>
                <c:pt idx="1275">
                  <c:v>43489</c:v>
                </c:pt>
                <c:pt idx="1276">
                  <c:v>43490</c:v>
                </c:pt>
                <c:pt idx="1277">
                  <c:v>43493</c:v>
                </c:pt>
                <c:pt idx="1278">
                  <c:v>43494</c:v>
                </c:pt>
                <c:pt idx="1279">
                  <c:v>43495</c:v>
                </c:pt>
                <c:pt idx="1280">
                  <c:v>43496</c:v>
                </c:pt>
                <c:pt idx="1281">
                  <c:v>43497</c:v>
                </c:pt>
                <c:pt idx="1282">
                  <c:v>43500</c:v>
                </c:pt>
                <c:pt idx="1283">
                  <c:v>43501</c:v>
                </c:pt>
                <c:pt idx="1284">
                  <c:v>43502</c:v>
                </c:pt>
                <c:pt idx="1285">
                  <c:v>43503</c:v>
                </c:pt>
                <c:pt idx="1286">
                  <c:v>43504</c:v>
                </c:pt>
                <c:pt idx="1287">
                  <c:v>43507</c:v>
                </c:pt>
                <c:pt idx="1288">
                  <c:v>43508</c:v>
                </c:pt>
                <c:pt idx="1289">
                  <c:v>43509</c:v>
                </c:pt>
                <c:pt idx="1290">
                  <c:v>43510</c:v>
                </c:pt>
                <c:pt idx="1291">
                  <c:v>43511</c:v>
                </c:pt>
                <c:pt idx="1292">
                  <c:v>43515</c:v>
                </c:pt>
                <c:pt idx="1293">
                  <c:v>43516</c:v>
                </c:pt>
                <c:pt idx="1294">
                  <c:v>43517</c:v>
                </c:pt>
                <c:pt idx="1295">
                  <c:v>43518</c:v>
                </c:pt>
                <c:pt idx="1296">
                  <c:v>43521</c:v>
                </c:pt>
                <c:pt idx="1297">
                  <c:v>43522</c:v>
                </c:pt>
                <c:pt idx="1298">
                  <c:v>43523</c:v>
                </c:pt>
                <c:pt idx="1299">
                  <c:v>43524</c:v>
                </c:pt>
                <c:pt idx="1300">
                  <c:v>43525</c:v>
                </c:pt>
                <c:pt idx="1301">
                  <c:v>43528</c:v>
                </c:pt>
                <c:pt idx="1302">
                  <c:v>43529</c:v>
                </c:pt>
                <c:pt idx="1303">
                  <c:v>43530</c:v>
                </c:pt>
                <c:pt idx="1304">
                  <c:v>43531</c:v>
                </c:pt>
                <c:pt idx="1305">
                  <c:v>43532</c:v>
                </c:pt>
                <c:pt idx="1306">
                  <c:v>43535</c:v>
                </c:pt>
                <c:pt idx="1307">
                  <c:v>43536</c:v>
                </c:pt>
                <c:pt idx="1308">
                  <c:v>43537</c:v>
                </c:pt>
                <c:pt idx="1309">
                  <c:v>43538</c:v>
                </c:pt>
                <c:pt idx="1310">
                  <c:v>43539</c:v>
                </c:pt>
                <c:pt idx="1311">
                  <c:v>43542</c:v>
                </c:pt>
                <c:pt idx="1312">
                  <c:v>43543</c:v>
                </c:pt>
                <c:pt idx="1313">
                  <c:v>43544</c:v>
                </c:pt>
                <c:pt idx="1314">
                  <c:v>43545</c:v>
                </c:pt>
                <c:pt idx="1315">
                  <c:v>43546</c:v>
                </c:pt>
                <c:pt idx="1316">
                  <c:v>43549</c:v>
                </c:pt>
                <c:pt idx="1317">
                  <c:v>43550</c:v>
                </c:pt>
                <c:pt idx="1318">
                  <c:v>43551</c:v>
                </c:pt>
                <c:pt idx="1319">
                  <c:v>43552</c:v>
                </c:pt>
                <c:pt idx="1320">
                  <c:v>43553</c:v>
                </c:pt>
                <c:pt idx="1321">
                  <c:v>43556</c:v>
                </c:pt>
                <c:pt idx="1322">
                  <c:v>43557</c:v>
                </c:pt>
                <c:pt idx="1323">
                  <c:v>43558</c:v>
                </c:pt>
                <c:pt idx="1324">
                  <c:v>43559</c:v>
                </c:pt>
                <c:pt idx="1325">
                  <c:v>43560</c:v>
                </c:pt>
                <c:pt idx="1326">
                  <c:v>43563</c:v>
                </c:pt>
                <c:pt idx="1327">
                  <c:v>43564</c:v>
                </c:pt>
                <c:pt idx="1328">
                  <c:v>43565</c:v>
                </c:pt>
                <c:pt idx="1329">
                  <c:v>43566</c:v>
                </c:pt>
                <c:pt idx="1330">
                  <c:v>43567</c:v>
                </c:pt>
                <c:pt idx="1331">
                  <c:v>43570</c:v>
                </c:pt>
                <c:pt idx="1332">
                  <c:v>43571</c:v>
                </c:pt>
                <c:pt idx="1333">
                  <c:v>43572</c:v>
                </c:pt>
                <c:pt idx="1334">
                  <c:v>43573</c:v>
                </c:pt>
                <c:pt idx="1335">
                  <c:v>43577</c:v>
                </c:pt>
                <c:pt idx="1336">
                  <c:v>43578</c:v>
                </c:pt>
                <c:pt idx="1337">
                  <c:v>43579</c:v>
                </c:pt>
                <c:pt idx="1338">
                  <c:v>43580</c:v>
                </c:pt>
                <c:pt idx="1339">
                  <c:v>43581</c:v>
                </c:pt>
                <c:pt idx="1340">
                  <c:v>43584</c:v>
                </c:pt>
                <c:pt idx="1341">
                  <c:v>43585</c:v>
                </c:pt>
                <c:pt idx="1342">
                  <c:v>43586</c:v>
                </c:pt>
                <c:pt idx="1343">
                  <c:v>43587</c:v>
                </c:pt>
                <c:pt idx="1344">
                  <c:v>43588</c:v>
                </c:pt>
                <c:pt idx="1345">
                  <c:v>43591</c:v>
                </c:pt>
                <c:pt idx="1346">
                  <c:v>43592</c:v>
                </c:pt>
                <c:pt idx="1347">
                  <c:v>43593</c:v>
                </c:pt>
                <c:pt idx="1348">
                  <c:v>43594</c:v>
                </c:pt>
                <c:pt idx="1349">
                  <c:v>43595</c:v>
                </c:pt>
                <c:pt idx="1350">
                  <c:v>43598</c:v>
                </c:pt>
                <c:pt idx="1351">
                  <c:v>43599</c:v>
                </c:pt>
                <c:pt idx="1352">
                  <c:v>43600</c:v>
                </c:pt>
                <c:pt idx="1353">
                  <c:v>43601</c:v>
                </c:pt>
                <c:pt idx="1354">
                  <c:v>43602</c:v>
                </c:pt>
                <c:pt idx="1355">
                  <c:v>43605</c:v>
                </c:pt>
                <c:pt idx="1356">
                  <c:v>43606</c:v>
                </c:pt>
                <c:pt idx="1357">
                  <c:v>43607</c:v>
                </c:pt>
                <c:pt idx="1358">
                  <c:v>43608</c:v>
                </c:pt>
                <c:pt idx="1359">
                  <c:v>43609</c:v>
                </c:pt>
                <c:pt idx="1360">
                  <c:v>43613</c:v>
                </c:pt>
                <c:pt idx="1361">
                  <c:v>43614</c:v>
                </c:pt>
                <c:pt idx="1362">
                  <c:v>43615</c:v>
                </c:pt>
                <c:pt idx="1363">
                  <c:v>43616</c:v>
                </c:pt>
                <c:pt idx="1364">
                  <c:v>43619</c:v>
                </c:pt>
                <c:pt idx="1365">
                  <c:v>43620</c:v>
                </c:pt>
                <c:pt idx="1366">
                  <c:v>43621</c:v>
                </c:pt>
                <c:pt idx="1367">
                  <c:v>43622</c:v>
                </c:pt>
                <c:pt idx="1368">
                  <c:v>43623</c:v>
                </c:pt>
                <c:pt idx="1369">
                  <c:v>43626</c:v>
                </c:pt>
                <c:pt idx="1370">
                  <c:v>43627</c:v>
                </c:pt>
                <c:pt idx="1371">
                  <c:v>43628</c:v>
                </c:pt>
                <c:pt idx="1372">
                  <c:v>43629</c:v>
                </c:pt>
                <c:pt idx="1373">
                  <c:v>43630</c:v>
                </c:pt>
                <c:pt idx="1374">
                  <c:v>43633</c:v>
                </c:pt>
                <c:pt idx="1375">
                  <c:v>43634</c:v>
                </c:pt>
                <c:pt idx="1376">
                  <c:v>43635</c:v>
                </c:pt>
                <c:pt idx="1377">
                  <c:v>43636</c:v>
                </c:pt>
                <c:pt idx="1378">
                  <c:v>43637</c:v>
                </c:pt>
                <c:pt idx="1379">
                  <c:v>43640</c:v>
                </c:pt>
                <c:pt idx="1380">
                  <c:v>43641</c:v>
                </c:pt>
                <c:pt idx="1381">
                  <c:v>43642</c:v>
                </c:pt>
                <c:pt idx="1382">
                  <c:v>43643</c:v>
                </c:pt>
                <c:pt idx="1383">
                  <c:v>43644</c:v>
                </c:pt>
                <c:pt idx="1384">
                  <c:v>43647</c:v>
                </c:pt>
                <c:pt idx="1385">
                  <c:v>43648</c:v>
                </c:pt>
                <c:pt idx="1386">
                  <c:v>43649</c:v>
                </c:pt>
                <c:pt idx="1387">
                  <c:v>43651</c:v>
                </c:pt>
                <c:pt idx="1388">
                  <c:v>43654</c:v>
                </c:pt>
                <c:pt idx="1389">
                  <c:v>43655</c:v>
                </c:pt>
                <c:pt idx="1390">
                  <c:v>43656</c:v>
                </c:pt>
                <c:pt idx="1391">
                  <c:v>43657</c:v>
                </c:pt>
                <c:pt idx="1392">
                  <c:v>43658</c:v>
                </c:pt>
                <c:pt idx="1393">
                  <c:v>43661</c:v>
                </c:pt>
                <c:pt idx="1394">
                  <c:v>43662</c:v>
                </c:pt>
                <c:pt idx="1395">
                  <c:v>43663</c:v>
                </c:pt>
                <c:pt idx="1396">
                  <c:v>43664</c:v>
                </c:pt>
                <c:pt idx="1397">
                  <c:v>43665</c:v>
                </c:pt>
                <c:pt idx="1398">
                  <c:v>43668</c:v>
                </c:pt>
                <c:pt idx="1399">
                  <c:v>43669</c:v>
                </c:pt>
                <c:pt idx="1400">
                  <c:v>43670</c:v>
                </c:pt>
                <c:pt idx="1401">
                  <c:v>43671</c:v>
                </c:pt>
                <c:pt idx="1402">
                  <c:v>43672</c:v>
                </c:pt>
                <c:pt idx="1403">
                  <c:v>43675</c:v>
                </c:pt>
                <c:pt idx="1404">
                  <c:v>43676</c:v>
                </c:pt>
                <c:pt idx="1405">
                  <c:v>43677</c:v>
                </c:pt>
                <c:pt idx="1406">
                  <c:v>43678</c:v>
                </c:pt>
                <c:pt idx="1407">
                  <c:v>43679</c:v>
                </c:pt>
                <c:pt idx="1408">
                  <c:v>43682</c:v>
                </c:pt>
                <c:pt idx="1409">
                  <c:v>43683</c:v>
                </c:pt>
                <c:pt idx="1410">
                  <c:v>43684</c:v>
                </c:pt>
                <c:pt idx="1411">
                  <c:v>43685</c:v>
                </c:pt>
                <c:pt idx="1412">
                  <c:v>43686</c:v>
                </c:pt>
                <c:pt idx="1413">
                  <c:v>43689</c:v>
                </c:pt>
                <c:pt idx="1414">
                  <c:v>43690</c:v>
                </c:pt>
                <c:pt idx="1415">
                  <c:v>43691</c:v>
                </c:pt>
                <c:pt idx="1416">
                  <c:v>43692</c:v>
                </c:pt>
                <c:pt idx="1417">
                  <c:v>43693</c:v>
                </c:pt>
                <c:pt idx="1418">
                  <c:v>43696</c:v>
                </c:pt>
                <c:pt idx="1419">
                  <c:v>43697</c:v>
                </c:pt>
                <c:pt idx="1420">
                  <c:v>43698</c:v>
                </c:pt>
                <c:pt idx="1421">
                  <c:v>43699</c:v>
                </c:pt>
                <c:pt idx="1422">
                  <c:v>43700</c:v>
                </c:pt>
                <c:pt idx="1423">
                  <c:v>43703</c:v>
                </c:pt>
                <c:pt idx="1424">
                  <c:v>43704</c:v>
                </c:pt>
                <c:pt idx="1425">
                  <c:v>43705</c:v>
                </c:pt>
                <c:pt idx="1426">
                  <c:v>43706</c:v>
                </c:pt>
                <c:pt idx="1427">
                  <c:v>43707</c:v>
                </c:pt>
                <c:pt idx="1428">
                  <c:v>43711</c:v>
                </c:pt>
                <c:pt idx="1429">
                  <c:v>43712</c:v>
                </c:pt>
                <c:pt idx="1430">
                  <c:v>43713</c:v>
                </c:pt>
                <c:pt idx="1431">
                  <c:v>43714</c:v>
                </c:pt>
                <c:pt idx="1432">
                  <c:v>43717</c:v>
                </c:pt>
                <c:pt idx="1433">
                  <c:v>43718</c:v>
                </c:pt>
                <c:pt idx="1434">
                  <c:v>43719</c:v>
                </c:pt>
                <c:pt idx="1435">
                  <c:v>43720</c:v>
                </c:pt>
                <c:pt idx="1436">
                  <c:v>43721</c:v>
                </c:pt>
                <c:pt idx="1437">
                  <c:v>43724</c:v>
                </c:pt>
                <c:pt idx="1438">
                  <c:v>43725</c:v>
                </c:pt>
                <c:pt idx="1439">
                  <c:v>43726</c:v>
                </c:pt>
                <c:pt idx="1440">
                  <c:v>43727</c:v>
                </c:pt>
                <c:pt idx="1441">
                  <c:v>43728</c:v>
                </c:pt>
                <c:pt idx="1442">
                  <c:v>43731</c:v>
                </c:pt>
                <c:pt idx="1443">
                  <c:v>43732</c:v>
                </c:pt>
                <c:pt idx="1444">
                  <c:v>43733</c:v>
                </c:pt>
                <c:pt idx="1445">
                  <c:v>43734</c:v>
                </c:pt>
                <c:pt idx="1446">
                  <c:v>43735</c:v>
                </c:pt>
                <c:pt idx="1447">
                  <c:v>43738</c:v>
                </c:pt>
                <c:pt idx="1448">
                  <c:v>43739</c:v>
                </c:pt>
                <c:pt idx="1449">
                  <c:v>43740</c:v>
                </c:pt>
                <c:pt idx="1450">
                  <c:v>43741</c:v>
                </c:pt>
                <c:pt idx="1451">
                  <c:v>43742</c:v>
                </c:pt>
                <c:pt idx="1452">
                  <c:v>43745</c:v>
                </c:pt>
                <c:pt idx="1453">
                  <c:v>43746</c:v>
                </c:pt>
                <c:pt idx="1454">
                  <c:v>43747</c:v>
                </c:pt>
                <c:pt idx="1455">
                  <c:v>43748</c:v>
                </c:pt>
                <c:pt idx="1456">
                  <c:v>43749</c:v>
                </c:pt>
                <c:pt idx="1457">
                  <c:v>43752</c:v>
                </c:pt>
                <c:pt idx="1458">
                  <c:v>43753</c:v>
                </c:pt>
                <c:pt idx="1459">
                  <c:v>43754</c:v>
                </c:pt>
                <c:pt idx="1460">
                  <c:v>43755</c:v>
                </c:pt>
                <c:pt idx="1461">
                  <c:v>43756</c:v>
                </c:pt>
                <c:pt idx="1462">
                  <c:v>43759</c:v>
                </c:pt>
                <c:pt idx="1463">
                  <c:v>43760</c:v>
                </c:pt>
                <c:pt idx="1464">
                  <c:v>43761</c:v>
                </c:pt>
                <c:pt idx="1465">
                  <c:v>43762</c:v>
                </c:pt>
                <c:pt idx="1466">
                  <c:v>43763</c:v>
                </c:pt>
                <c:pt idx="1467">
                  <c:v>43766</c:v>
                </c:pt>
                <c:pt idx="1468">
                  <c:v>43767</c:v>
                </c:pt>
                <c:pt idx="1469">
                  <c:v>43768</c:v>
                </c:pt>
                <c:pt idx="1470">
                  <c:v>43769</c:v>
                </c:pt>
                <c:pt idx="1471">
                  <c:v>43770</c:v>
                </c:pt>
                <c:pt idx="1472">
                  <c:v>43773</c:v>
                </c:pt>
                <c:pt idx="1473">
                  <c:v>43774</c:v>
                </c:pt>
                <c:pt idx="1474">
                  <c:v>43775</c:v>
                </c:pt>
                <c:pt idx="1475">
                  <c:v>43776</c:v>
                </c:pt>
                <c:pt idx="1476">
                  <c:v>43777</c:v>
                </c:pt>
                <c:pt idx="1477">
                  <c:v>43780</c:v>
                </c:pt>
                <c:pt idx="1478">
                  <c:v>43781</c:v>
                </c:pt>
                <c:pt idx="1479">
                  <c:v>43782</c:v>
                </c:pt>
                <c:pt idx="1480">
                  <c:v>43783</c:v>
                </c:pt>
                <c:pt idx="1481">
                  <c:v>43784</c:v>
                </c:pt>
                <c:pt idx="1482">
                  <c:v>43787</c:v>
                </c:pt>
                <c:pt idx="1483">
                  <c:v>43788</c:v>
                </c:pt>
                <c:pt idx="1484">
                  <c:v>43789</c:v>
                </c:pt>
                <c:pt idx="1485">
                  <c:v>43790</c:v>
                </c:pt>
                <c:pt idx="1486">
                  <c:v>43791</c:v>
                </c:pt>
                <c:pt idx="1487">
                  <c:v>43794</c:v>
                </c:pt>
                <c:pt idx="1488">
                  <c:v>43795</c:v>
                </c:pt>
                <c:pt idx="1489">
                  <c:v>43796</c:v>
                </c:pt>
                <c:pt idx="1490">
                  <c:v>43798</c:v>
                </c:pt>
                <c:pt idx="1491">
                  <c:v>43801</c:v>
                </c:pt>
                <c:pt idx="1492">
                  <c:v>43802</c:v>
                </c:pt>
                <c:pt idx="1493">
                  <c:v>43803</c:v>
                </c:pt>
                <c:pt idx="1494">
                  <c:v>43804</c:v>
                </c:pt>
                <c:pt idx="1495">
                  <c:v>43805</c:v>
                </c:pt>
                <c:pt idx="1496">
                  <c:v>43808</c:v>
                </c:pt>
                <c:pt idx="1497">
                  <c:v>43809</c:v>
                </c:pt>
                <c:pt idx="1498">
                  <c:v>43810</c:v>
                </c:pt>
                <c:pt idx="1499">
                  <c:v>43811</c:v>
                </c:pt>
                <c:pt idx="1500">
                  <c:v>43812</c:v>
                </c:pt>
                <c:pt idx="1501">
                  <c:v>43815</c:v>
                </c:pt>
                <c:pt idx="1502">
                  <c:v>43816</c:v>
                </c:pt>
                <c:pt idx="1503">
                  <c:v>43817</c:v>
                </c:pt>
                <c:pt idx="1504">
                  <c:v>43818</c:v>
                </c:pt>
                <c:pt idx="1505">
                  <c:v>43819</c:v>
                </c:pt>
                <c:pt idx="1506">
                  <c:v>43822</c:v>
                </c:pt>
                <c:pt idx="1507">
                  <c:v>43823</c:v>
                </c:pt>
                <c:pt idx="1508">
                  <c:v>43825</c:v>
                </c:pt>
                <c:pt idx="1509">
                  <c:v>43826</c:v>
                </c:pt>
                <c:pt idx="1510">
                  <c:v>43829</c:v>
                </c:pt>
                <c:pt idx="1511">
                  <c:v>43830</c:v>
                </c:pt>
                <c:pt idx="1512">
                  <c:v>43832</c:v>
                </c:pt>
                <c:pt idx="1513">
                  <c:v>43833</c:v>
                </c:pt>
                <c:pt idx="1514">
                  <c:v>43836</c:v>
                </c:pt>
                <c:pt idx="1515">
                  <c:v>43837</c:v>
                </c:pt>
                <c:pt idx="1516">
                  <c:v>43838</c:v>
                </c:pt>
                <c:pt idx="1517">
                  <c:v>43839</c:v>
                </c:pt>
                <c:pt idx="1518">
                  <c:v>43840</c:v>
                </c:pt>
                <c:pt idx="1519">
                  <c:v>43843</c:v>
                </c:pt>
                <c:pt idx="1520">
                  <c:v>43844</c:v>
                </c:pt>
                <c:pt idx="1521">
                  <c:v>43845</c:v>
                </c:pt>
                <c:pt idx="1522">
                  <c:v>43846</c:v>
                </c:pt>
                <c:pt idx="1523">
                  <c:v>43847</c:v>
                </c:pt>
                <c:pt idx="1524">
                  <c:v>43851</c:v>
                </c:pt>
                <c:pt idx="1525">
                  <c:v>43852</c:v>
                </c:pt>
                <c:pt idx="1526">
                  <c:v>43853</c:v>
                </c:pt>
                <c:pt idx="1527">
                  <c:v>43854</c:v>
                </c:pt>
                <c:pt idx="1528">
                  <c:v>43857</c:v>
                </c:pt>
                <c:pt idx="1529">
                  <c:v>43858</c:v>
                </c:pt>
                <c:pt idx="1530">
                  <c:v>43859</c:v>
                </c:pt>
                <c:pt idx="1531">
                  <c:v>43860</c:v>
                </c:pt>
                <c:pt idx="1532">
                  <c:v>43861</c:v>
                </c:pt>
                <c:pt idx="1533">
                  <c:v>43864</c:v>
                </c:pt>
                <c:pt idx="1534">
                  <c:v>43865</c:v>
                </c:pt>
                <c:pt idx="1535">
                  <c:v>43866</c:v>
                </c:pt>
                <c:pt idx="1536">
                  <c:v>43867</c:v>
                </c:pt>
                <c:pt idx="1537">
                  <c:v>43868</c:v>
                </c:pt>
                <c:pt idx="1538">
                  <c:v>43871</c:v>
                </c:pt>
                <c:pt idx="1539">
                  <c:v>43872</c:v>
                </c:pt>
                <c:pt idx="1540">
                  <c:v>43873</c:v>
                </c:pt>
                <c:pt idx="1541">
                  <c:v>43874</c:v>
                </c:pt>
                <c:pt idx="1542">
                  <c:v>43875</c:v>
                </c:pt>
                <c:pt idx="1543">
                  <c:v>43879</c:v>
                </c:pt>
                <c:pt idx="1544">
                  <c:v>43880</c:v>
                </c:pt>
                <c:pt idx="1545">
                  <c:v>43881</c:v>
                </c:pt>
                <c:pt idx="1546">
                  <c:v>43882</c:v>
                </c:pt>
                <c:pt idx="1547">
                  <c:v>43885</c:v>
                </c:pt>
                <c:pt idx="1548">
                  <c:v>43886</c:v>
                </c:pt>
                <c:pt idx="1549">
                  <c:v>43887</c:v>
                </c:pt>
                <c:pt idx="1550">
                  <c:v>43888</c:v>
                </c:pt>
                <c:pt idx="1551">
                  <c:v>43889</c:v>
                </c:pt>
                <c:pt idx="1552">
                  <c:v>43892</c:v>
                </c:pt>
                <c:pt idx="1553">
                  <c:v>43893</c:v>
                </c:pt>
                <c:pt idx="1554">
                  <c:v>43894</c:v>
                </c:pt>
                <c:pt idx="1555">
                  <c:v>43895</c:v>
                </c:pt>
                <c:pt idx="1556">
                  <c:v>43896</c:v>
                </c:pt>
                <c:pt idx="1557">
                  <c:v>43899</c:v>
                </c:pt>
                <c:pt idx="1558">
                  <c:v>43900</c:v>
                </c:pt>
                <c:pt idx="1559">
                  <c:v>43901</c:v>
                </c:pt>
                <c:pt idx="1560">
                  <c:v>43902</c:v>
                </c:pt>
                <c:pt idx="1561">
                  <c:v>43903</c:v>
                </c:pt>
                <c:pt idx="1562">
                  <c:v>43906</c:v>
                </c:pt>
                <c:pt idx="1563">
                  <c:v>43907</c:v>
                </c:pt>
                <c:pt idx="1564">
                  <c:v>43908</c:v>
                </c:pt>
                <c:pt idx="1565">
                  <c:v>43909</c:v>
                </c:pt>
                <c:pt idx="1566">
                  <c:v>43910</c:v>
                </c:pt>
                <c:pt idx="1567">
                  <c:v>43913</c:v>
                </c:pt>
                <c:pt idx="1568">
                  <c:v>43914</c:v>
                </c:pt>
                <c:pt idx="1569">
                  <c:v>43915</c:v>
                </c:pt>
                <c:pt idx="1570">
                  <c:v>43916</c:v>
                </c:pt>
                <c:pt idx="1571">
                  <c:v>43917</c:v>
                </c:pt>
                <c:pt idx="1572">
                  <c:v>43920</c:v>
                </c:pt>
                <c:pt idx="1573">
                  <c:v>43921</c:v>
                </c:pt>
                <c:pt idx="1574">
                  <c:v>43922</c:v>
                </c:pt>
                <c:pt idx="1575">
                  <c:v>43923</c:v>
                </c:pt>
                <c:pt idx="1576">
                  <c:v>43924</c:v>
                </c:pt>
                <c:pt idx="1577">
                  <c:v>43927</c:v>
                </c:pt>
                <c:pt idx="1578">
                  <c:v>43928</c:v>
                </c:pt>
                <c:pt idx="1579">
                  <c:v>43929</c:v>
                </c:pt>
                <c:pt idx="1580">
                  <c:v>43930</c:v>
                </c:pt>
                <c:pt idx="1581">
                  <c:v>43934</c:v>
                </c:pt>
                <c:pt idx="1582">
                  <c:v>43935</c:v>
                </c:pt>
                <c:pt idx="1583">
                  <c:v>43936</c:v>
                </c:pt>
                <c:pt idx="1584">
                  <c:v>43937</c:v>
                </c:pt>
                <c:pt idx="1585">
                  <c:v>43938</c:v>
                </c:pt>
                <c:pt idx="1586">
                  <c:v>43941</c:v>
                </c:pt>
                <c:pt idx="1587">
                  <c:v>43942</c:v>
                </c:pt>
                <c:pt idx="1588">
                  <c:v>43943</c:v>
                </c:pt>
                <c:pt idx="1589">
                  <c:v>43944</c:v>
                </c:pt>
                <c:pt idx="1590">
                  <c:v>43945</c:v>
                </c:pt>
                <c:pt idx="1591">
                  <c:v>43948</c:v>
                </c:pt>
                <c:pt idx="1592">
                  <c:v>43949</c:v>
                </c:pt>
                <c:pt idx="1593">
                  <c:v>43950</c:v>
                </c:pt>
                <c:pt idx="1594">
                  <c:v>43951</c:v>
                </c:pt>
                <c:pt idx="1595">
                  <c:v>43952</c:v>
                </c:pt>
                <c:pt idx="1596">
                  <c:v>43955</c:v>
                </c:pt>
                <c:pt idx="1597">
                  <c:v>43956</c:v>
                </c:pt>
                <c:pt idx="1598">
                  <c:v>43957</c:v>
                </c:pt>
                <c:pt idx="1599">
                  <c:v>43958</c:v>
                </c:pt>
                <c:pt idx="1600">
                  <c:v>43959</c:v>
                </c:pt>
                <c:pt idx="1601">
                  <c:v>43962</c:v>
                </c:pt>
                <c:pt idx="1602">
                  <c:v>43963</c:v>
                </c:pt>
                <c:pt idx="1603">
                  <c:v>43964</c:v>
                </c:pt>
                <c:pt idx="1604">
                  <c:v>43965</c:v>
                </c:pt>
                <c:pt idx="1605">
                  <c:v>43966</c:v>
                </c:pt>
                <c:pt idx="1606">
                  <c:v>43969</c:v>
                </c:pt>
                <c:pt idx="1607">
                  <c:v>43970</c:v>
                </c:pt>
                <c:pt idx="1608">
                  <c:v>43971</c:v>
                </c:pt>
                <c:pt idx="1609">
                  <c:v>43972</c:v>
                </c:pt>
                <c:pt idx="1610">
                  <c:v>43973</c:v>
                </c:pt>
                <c:pt idx="1611">
                  <c:v>43977</c:v>
                </c:pt>
                <c:pt idx="1612">
                  <c:v>43978</c:v>
                </c:pt>
                <c:pt idx="1613">
                  <c:v>43979</c:v>
                </c:pt>
                <c:pt idx="1614">
                  <c:v>43980</c:v>
                </c:pt>
                <c:pt idx="1615">
                  <c:v>43983</c:v>
                </c:pt>
                <c:pt idx="1616">
                  <c:v>43984</c:v>
                </c:pt>
                <c:pt idx="1617">
                  <c:v>43985</c:v>
                </c:pt>
                <c:pt idx="1618">
                  <c:v>43986</c:v>
                </c:pt>
                <c:pt idx="1619">
                  <c:v>43987</c:v>
                </c:pt>
                <c:pt idx="1620">
                  <c:v>43990</c:v>
                </c:pt>
                <c:pt idx="1621">
                  <c:v>43991</c:v>
                </c:pt>
                <c:pt idx="1622">
                  <c:v>43992</c:v>
                </c:pt>
                <c:pt idx="1623">
                  <c:v>43993</c:v>
                </c:pt>
                <c:pt idx="1624">
                  <c:v>43994</c:v>
                </c:pt>
                <c:pt idx="1625">
                  <c:v>43997</c:v>
                </c:pt>
                <c:pt idx="1626">
                  <c:v>43998</c:v>
                </c:pt>
                <c:pt idx="1627">
                  <c:v>43999</c:v>
                </c:pt>
                <c:pt idx="1628">
                  <c:v>44000</c:v>
                </c:pt>
                <c:pt idx="1629">
                  <c:v>44001</c:v>
                </c:pt>
                <c:pt idx="1630">
                  <c:v>44004</c:v>
                </c:pt>
                <c:pt idx="1631">
                  <c:v>44005</c:v>
                </c:pt>
                <c:pt idx="1632">
                  <c:v>44006</c:v>
                </c:pt>
                <c:pt idx="1633">
                  <c:v>44007</c:v>
                </c:pt>
                <c:pt idx="1634">
                  <c:v>44008</c:v>
                </c:pt>
                <c:pt idx="1635">
                  <c:v>44011</c:v>
                </c:pt>
                <c:pt idx="1636">
                  <c:v>44012</c:v>
                </c:pt>
                <c:pt idx="1637">
                  <c:v>44013</c:v>
                </c:pt>
                <c:pt idx="1638">
                  <c:v>44014</c:v>
                </c:pt>
                <c:pt idx="1639">
                  <c:v>44018</c:v>
                </c:pt>
                <c:pt idx="1640">
                  <c:v>44019</c:v>
                </c:pt>
                <c:pt idx="1641">
                  <c:v>44020</c:v>
                </c:pt>
                <c:pt idx="1642">
                  <c:v>44021</c:v>
                </c:pt>
                <c:pt idx="1643">
                  <c:v>44022</c:v>
                </c:pt>
                <c:pt idx="1644">
                  <c:v>44025</c:v>
                </c:pt>
                <c:pt idx="1645">
                  <c:v>44026</c:v>
                </c:pt>
                <c:pt idx="1646">
                  <c:v>44027</c:v>
                </c:pt>
                <c:pt idx="1647">
                  <c:v>44028</c:v>
                </c:pt>
                <c:pt idx="1648">
                  <c:v>44029</c:v>
                </c:pt>
                <c:pt idx="1649">
                  <c:v>44032</c:v>
                </c:pt>
                <c:pt idx="1650">
                  <c:v>44033</c:v>
                </c:pt>
                <c:pt idx="1651">
                  <c:v>44034</c:v>
                </c:pt>
                <c:pt idx="1652">
                  <c:v>44035</c:v>
                </c:pt>
                <c:pt idx="1653">
                  <c:v>44036</c:v>
                </c:pt>
                <c:pt idx="1654">
                  <c:v>44039</c:v>
                </c:pt>
                <c:pt idx="1655">
                  <c:v>44040</c:v>
                </c:pt>
                <c:pt idx="1656">
                  <c:v>44041</c:v>
                </c:pt>
                <c:pt idx="1657">
                  <c:v>44042</c:v>
                </c:pt>
                <c:pt idx="1658">
                  <c:v>44043</c:v>
                </c:pt>
                <c:pt idx="1659">
                  <c:v>44046</c:v>
                </c:pt>
                <c:pt idx="1660">
                  <c:v>44047</c:v>
                </c:pt>
                <c:pt idx="1661">
                  <c:v>44048</c:v>
                </c:pt>
                <c:pt idx="1662">
                  <c:v>44049</c:v>
                </c:pt>
                <c:pt idx="1663">
                  <c:v>44050</c:v>
                </c:pt>
                <c:pt idx="1664">
                  <c:v>44053</c:v>
                </c:pt>
                <c:pt idx="1665">
                  <c:v>44054</c:v>
                </c:pt>
                <c:pt idx="1666">
                  <c:v>44055</c:v>
                </c:pt>
                <c:pt idx="1667">
                  <c:v>44056</c:v>
                </c:pt>
                <c:pt idx="1668">
                  <c:v>44057</c:v>
                </c:pt>
                <c:pt idx="1669">
                  <c:v>44060</c:v>
                </c:pt>
                <c:pt idx="1670">
                  <c:v>44061</c:v>
                </c:pt>
                <c:pt idx="1671">
                  <c:v>44062</c:v>
                </c:pt>
                <c:pt idx="1672">
                  <c:v>44063</c:v>
                </c:pt>
                <c:pt idx="1673">
                  <c:v>44064</c:v>
                </c:pt>
                <c:pt idx="1674">
                  <c:v>44067</c:v>
                </c:pt>
                <c:pt idx="1675">
                  <c:v>44068</c:v>
                </c:pt>
                <c:pt idx="1676">
                  <c:v>44069</c:v>
                </c:pt>
                <c:pt idx="1677">
                  <c:v>44070</c:v>
                </c:pt>
                <c:pt idx="1678">
                  <c:v>44071</c:v>
                </c:pt>
                <c:pt idx="1679">
                  <c:v>44074</c:v>
                </c:pt>
                <c:pt idx="1680">
                  <c:v>44075</c:v>
                </c:pt>
                <c:pt idx="1681">
                  <c:v>44076</c:v>
                </c:pt>
                <c:pt idx="1682">
                  <c:v>44077</c:v>
                </c:pt>
                <c:pt idx="1683">
                  <c:v>44078</c:v>
                </c:pt>
                <c:pt idx="1684">
                  <c:v>44082</c:v>
                </c:pt>
                <c:pt idx="1685">
                  <c:v>44083</c:v>
                </c:pt>
                <c:pt idx="1686">
                  <c:v>44084</c:v>
                </c:pt>
                <c:pt idx="1687">
                  <c:v>44085</c:v>
                </c:pt>
                <c:pt idx="1688">
                  <c:v>44088</c:v>
                </c:pt>
                <c:pt idx="1689">
                  <c:v>44089</c:v>
                </c:pt>
                <c:pt idx="1690">
                  <c:v>44090</c:v>
                </c:pt>
                <c:pt idx="1691">
                  <c:v>44091</c:v>
                </c:pt>
                <c:pt idx="1692">
                  <c:v>44092</c:v>
                </c:pt>
                <c:pt idx="1693">
                  <c:v>44095</c:v>
                </c:pt>
                <c:pt idx="1694">
                  <c:v>44096</c:v>
                </c:pt>
                <c:pt idx="1695">
                  <c:v>44097</c:v>
                </c:pt>
                <c:pt idx="1696">
                  <c:v>44098</c:v>
                </c:pt>
                <c:pt idx="1697">
                  <c:v>44099</c:v>
                </c:pt>
                <c:pt idx="1698">
                  <c:v>44102</c:v>
                </c:pt>
                <c:pt idx="1699">
                  <c:v>44103</c:v>
                </c:pt>
                <c:pt idx="1700">
                  <c:v>44104</c:v>
                </c:pt>
                <c:pt idx="1701">
                  <c:v>44105</c:v>
                </c:pt>
                <c:pt idx="1702">
                  <c:v>44106</c:v>
                </c:pt>
                <c:pt idx="1703">
                  <c:v>44109</c:v>
                </c:pt>
                <c:pt idx="1704">
                  <c:v>44110</c:v>
                </c:pt>
                <c:pt idx="1705">
                  <c:v>44111</c:v>
                </c:pt>
                <c:pt idx="1706">
                  <c:v>44112</c:v>
                </c:pt>
                <c:pt idx="1707">
                  <c:v>44113</c:v>
                </c:pt>
                <c:pt idx="1708">
                  <c:v>44116</c:v>
                </c:pt>
                <c:pt idx="1709">
                  <c:v>44117</c:v>
                </c:pt>
                <c:pt idx="1710">
                  <c:v>44118</c:v>
                </c:pt>
                <c:pt idx="1711">
                  <c:v>44119</c:v>
                </c:pt>
                <c:pt idx="1712">
                  <c:v>44120</c:v>
                </c:pt>
                <c:pt idx="1713">
                  <c:v>44123</c:v>
                </c:pt>
                <c:pt idx="1714">
                  <c:v>44124</c:v>
                </c:pt>
                <c:pt idx="1715">
                  <c:v>44125</c:v>
                </c:pt>
                <c:pt idx="1716">
                  <c:v>44126</c:v>
                </c:pt>
                <c:pt idx="1717">
                  <c:v>44127</c:v>
                </c:pt>
                <c:pt idx="1718">
                  <c:v>44130</c:v>
                </c:pt>
                <c:pt idx="1719">
                  <c:v>44131</c:v>
                </c:pt>
                <c:pt idx="1720">
                  <c:v>44132</c:v>
                </c:pt>
                <c:pt idx="1721">
                  <c:v>44133</c:v>
                </c:pt>
                <c:pt idx="1722">
                  <c:v>44134</c:v>
                </c:pt>
                <c:pt idx="1723">
                  <c:v>44137</c:v>
                </c:pt>
                <c:pt idx="1724">
                  <c:v>44138</c:v>
                </c:pt>
                <c:pt idx="1725">
                  <c:v>44139</c:v>
                </c:pt>
                <c:pt idx="1726">
                  <c:v>44140</c:v>
                </c:pt>
                <c:pt idx="1727">
                  <c:v>44141</c:v>
                </c:pt>
                <c:pt idx="1728">
                  <c:v>44144</c:v>
                </c:pt>
                <c:pt idx="1729">
                  <c:v>44145</c:v>
                </c:pt>
                <c:pt idx="1730">
                  <c:v>44146</c:v>
                </c:pt>
                <c:pt idx="1731">
                  <c:v>44147</c:v>
                </c:pt>
                <c:pt idx="1732">
                  <c:v>44148</c:v>
                </c:pt>
                <c:pt idx="1733">
                  <c:v>44151</c:v>
                </c:pt>
                <c:pt idx="1734">
                  <c:v>44152</c:v>
                </c:pt>
                <c:pt idx="1735">
                  <c:v>44153</c:v>
                </c:pt>
                <c:pt idx="1736">
                  <c:v>44154</c:v>
                </c:pt>
                <c:pt idx="1737">
                  <c:v>44155</c:v>
                </c:pt>
                <c:pt idx="1738">
                  <c:v>44158</c:v>
                </c:pt>
                <c:pt idx="1739">
                  <c:v>44159</c:v>
                </c:pt>
                <c:pt idx="1740">
                  <c:v>44160</c:v>
                </c:pt>
                <c:pt idx="1741">
                  <c:v>44162</c:v>
                </c:pt>
                <c:pt idx="1742">
                  <c:v>44165</c:v>
                </c:pt>
                <c:pt idx="1743">
                  <c:v>44166</c:v>
                </c:pt>
                <c:pt idx="1744">
                  <c:v>44167</c:v>
                </c:pt>
                <c:pt idx="1745">
                  <c:v>44168</c:v>
                </c:pt>
                <c:pt idx="1746">
                  <c:v>44169</c:v>
                </c:pt>
                <c:pt idx="1747">
                  <c:v>44172</c:v>
                </c:pt>
                <c:pt idx="1748">
                  <c:v>44173</c:v>
                </c:pt>
                <c:pt idx="1749">
                  <c:v>44174</c:v>
                </c:pt>
                <c:pt idx="1750">
                  <c:v>44175</c:v>
                </c:pt>
                <c:pt idx="1751">
                  <c:v>44176</c:v>
                </c:pt>
                <c:pt idx="1752">
                  <c:v>44179</c:v>
                </c:pt>
                <c:pt idx="1753">
                  <c:v>44180</c:v>
                </c:pt>
                <c:pt idx="1754">
                  <c:v>44181</c:v>
                </c:pt>
                <c:pt idx="1755">
                  <c:v>44182</c:v>
                </c:pt>
                <c:pt idx="1756">
                  <c:v>44183</c:v>
                </c:pt>
                <c:pt idx="1757">
                  <c:v>44186</c:v>
                </c:pt>
                <c:pt idx="1758">
                  <c:v>44187</c:v>
                </c:pt>
                <c:pt idx="1759">
                  <c:v>44188</c:v>
                </c:pt>
                <c:pt idx="1760">
                  <c:v>44189</c:v>
                </c:pt>
                <c:pt idx="1761">
                  <c:v>44193</c:v>
                </c:pt>
                <c:pt idx="1762">
                  <c:v>44194</c:v>
                </c:pt>
                <c:pt idx="1763">
                  <c:v>44195</c:v>
                </c:pt>
                <c:pt idx="1764">
                  <c:v>44196</c:v>
                </c:pt>
                <c:pt idx="1765">
                  <c:v>44200</c:v>
                </c:pt>
                <c:pt idx="1766">
                  <c:v>44201</c:v>
                </c:pt>
                <c:pt idx="1767">
                  <c:v>44202</c:v>
                </c:pt>
                <c:pt idx="1768">
                  <c:v>44203</c:v>
                </c:pt>
                <c:pt idx="1769">
                  <c:v>44204</c:v>
                </c:pt>
                <c:pt idx="1770">
                  <c:v>44207</c:v>
                </c:pt>
                <c:pt idx="1771">
                  <c:v>44208</c:v>
                </c:pt>
                <c:pt idx="1772">
                  <c:v>44209</c:v>
                </c:pt>
                <c:pt idx="1773">
                  <c:v>44210</c:v>
                </c:pt>
                <c:pt idx="1774">
                  <c:v>44211</c:v>
                </c:pt>
                <c:pt idx="1775">
                  <c:v>44215</c:v>
                </c:pt>
                <c:pt idx="1776">
                  <c:v>44216</c:v>
                </c:pt>
                <c:pt idx="1777">
                  <c:v>44217</c:v>
                </c:pt>
                <c:pt idx="1778">
                  <c:v>44218</c:v>
                </c:pt>
                <c:pt idx="1779">
                  <c:v>44221</c:v>
                </c:pt>
                <c:pt idx="1780">
                  <c:v>44222</c:v>
                </c:pt>
                <c:pt idx="1781">
                  <c:v>44223</c:v>
                </c:pt>
                <c:pt idx="1782">
                  <c:v>44224</c:v>
                </c:pt>
                <c:pt idx="1783">
                  <c:v>44225</c:v>
                </c:pt>
                <c:pt idx="1784">
                  <c:v>44228</c:v>
                </c:pt>
                <c:pt idx="1785">
                  <c:v>44229</c:v>
                </c:pt>
                <c:pt idx="1786">
                  <c:v>44230</c:v>
                </c:pt>
                <c:pt idx="1787">
                  <c:v>44231</c:v>
                </c:pt>
                <c:pt idx="1788">
                  <c:v>44232</c:v>
                </c:pt>
                <c:pt idx="1789">
                  <c:v>44235</c:v>
                </c:pt>
                <c:pt idx="1790">
                  <c:v>44236</c:v>
                </c:pt>
                <c:pt idx="1791">
                  <c:v>44237</c:v>
                </c:pt>
                <c:pt idx="1792">
                  <c:v>44238</c:v>
                </c:pt>
                <c:pt idx="1793">
                  <c:v>44239</c:v>
                </c:pt>
                <c:pt idx="1794">
                  <c:v>44243</c:v>
                </c:pt>
                <c:pt idx="1795">
                  <c:v>44244</c:v>
                </c:pt>
                <c:pt idx="1796">
                  <c:v>44245</c:v>
                </c:pt>
                <c:pt idx="1797">
                  <c:v>44246</c:v>
                </c:pt>
                <c:pt idx="1798">
                  <c:v>44249</c:v>
                </c:pt>
                <c:pt idx="1799">
                  <c:v>44250</c:v>
                </c:pt>
                <c:pt idx="1800">
                  <c:v>44251</c:v>
                </c:pt>
                <c:pt idx="1801">
                  <c:v>44252</c:v>
                </c:pt>
                <c:pt idx="1802">
                  <c:v>44253</c:v>
                </c:pt>
                <c:pt idx="1803">
                  <c:v>44256</c:v>
                </c:pt>
                <c:pt idx="1804">
                  <c:v>44257</c:v>
                </c:pt>
                <c:pt idx="1805">
                  <c:v>44258</c:v>
                </c:pt>
                <c:pt idx="1806">
                  <c:v>44259</c:v>
                </c:pt>
                <c:pt idx="1807">
                  <c:v>44260</c:v>
                </c:pt>
                <c:pt idx="1808">
                  <c:v>44263</c:v>
                </c:pt>
                <c:pt idx="1809">
                  <c:v>44264</c:v>
                </c:pt>
                <c:pt idx="1810">
                  <c:v>44265</c:v>
                </c:pt>
                <c:pt idx="1811">
                  <c:v>44266</c:v>
                </c:pt>
                <c:pt idx="1812">
                  <c:v>44267</c:v>
                </c:pt>
                <c:pt idx="1813">
                  <c:v>44270</c:v>
                </c:pt>
                <c:pt idx="1814">
                  <c:v>44271</c:v>
                </c:pt>
                <c:pt idx="1815">
                  <c:v>44272</c:v>
                </c:pt>
                <c:pt idx="1816">
                  <c:v>44273</c:v>
                </c:pt>
                <c:pt idx="1817">
                  <c:v>44274</c:v>
                </c:pt>
                <c:pt idx="1818">
                  <c:v>44277</c:v>
                </c:pt>
                <c:pt idx="1819">
                  <c:v>44278</c:v>
                </c:pt>
                <c:pt idx="1820">
                  <c:v>44279</c:v>
                </c:pt>
                <c:pt idx="1821">
                  <c:v>44280</c:v>
                </c:pt>
                <c:pt idx="1822">
                  <c:v>44281</c:v>
                </c:pt>
                <c:pt idx="1823">
                  <c:v>44284</c:v>
                </c:pt>
                <c:pt idx="1824">
                  <c:v>44285</c:v>
                </c:pt>
                <c:pt idx="1825">
                  <c:v>44286</c:v>
                </c:pt>
                <c:pt idx="1826">
                  <c:v>44287</c:v>
                </c:pt>
                <c:pt idx="1827">
                  <c:v>44291</c:v>
                </c:pt>
                <c:pt idx="1828">
                  <c:v>44292</c:v>
                </c:pt>
                <c:pt idx="1829">
                  <c:v>44293</c:v>
                </c:pt>
                <c:pt idx="1830">
                  <c:v>44294</c:v>
                </c:pt>
                <c:pt idx="1831">
                  <c:v>44295</c:v>
                </c:pt>
                <c:pt idx="1832">
                  <c:v>44298</c:v>
                </c:pt>
                <c:pt idx="1833">
                  <c:v>44299</c:v>
                </c:pt>
                <c:pt idx="1834">
                  <c:v>44300</c:v>
                </c:pt>
                <c:pt idx="1835">
                  <c:v>44301</c:v>
                </c:pt>
                <c:pt idx="1836">
                  <c:v>44302</c:v>
                </c:pt>
                <c:pt idx="1837">
                  <c:v>44305</c:v>
                </c:pt>
                <c:pt idx="1838">
                  <c:v>44306</c:v>
                </c:pt>
                <c:pt idx="1839">
                  <c:v>44307</c:v>
                </c:pt>
                <c:pt idx="1840">
                  <c:v>44308</c:v>
                </c:pt>
                <c:pt idx="1841">
                  <c:v>44309</c:v>
                </c:pt>
                <c:pt idx="1842">
                  <c:v>44312</c:v>
                </c:pt>
                <c:pt idx="1843">
                  <c:v>44313</c:v>
                </c:pt>
                <c:pt idx="1844">
                  <c:v>44314</c:v>
                </c:pt>
                <c:pt idx="1845">
                  <c:v>44315</c:v>
                </c:pt>
                <c:pt idx="1846">
                  <c:v>44316</c:v>
                </c:pt>
                <c:pt idx="1847">
                  <c:v>44319</c:v>
                </c:pt>
                <c:pt idx="1848">
                  <c:v>44320</c:v>
                </c:pt>
                <c:pt idx="1849">
                  <c:v>44321</c:v>
                </c:pt>
                <c:pt idx="1850">
                  <c:v>44322</c:v>
                </c:pt>
                <c:pt idx="1851">
                  <c:v>44323</c:v>
                </c:pt>
                <c:pt idx="1852">
                  <c:v>44326</c:v>
                </c:pt>
                <c:pt idx="1853">
                  <c:v>44327</c:v>
                </c:pt>
                <c:pt idx="1854">
                  <c:v>44328</c:v>
                </c:pt>
                <c:pt idx="1855">
                  <c:v>44329</c:v>
                </c:pt>
                <c:pt idx="1856">
                  <c:v>44330</c:v>
                </c:pt>
                <c:pt idx="1857">
                  <c:v>44333</c:v>
                </c:pt>
                <c:pt idx="1858">
                  <c:v>44334</c:v>
                </c:pt>
                <c:pt idx="1859">
                  <c:v>44335</c:v>
                </c:pt>
                <c:pt idx="1860">
                  <c:v>44336</c:v>
                </c:pt>
                <c:pt idx="1861">
                  <c:v>44337</c:v>
                </c:pt>
                <c:pt idx="1862">
                  <c:v>44340</c:v>
                </c:pt>
                <c:pt idx="1863">
                  <c:v>44341</c:v>
                </c:pt>
                <c:pt idx="1864">
                  <c:v>44342</c:v>
                </c:pt>
                <c:pt idx="1865">
                  <c:v>44343</c:v>
                </c:pt>
                <c:pt idx="1866">
                  <c:v>44344</c:v>
                </c:pt>
                <c:pt idx="1867">
                  <c:v>44348</c:v>
                </c:pt>
                <c:pt idx="1868">
                  <c:v>44349</c:v>
                </c:pt>
                <c:pt idx="1869">
                  <c:v>44350</c:v>
                </c:pt>
                <c:pt idx="1870">
                  <c:v>44351</c:v>
                </c:pt>
                <c:pt idx="1871">
                  <c:v>44354</c:v>
                </c:pt>
                <c:pt idx="1872">
                  <c:v>44355</c:v>
                </c:pt>
                <c:pt idx="1873">
                  <c:v>44356</c:v>
                </c:pt>
                <c:pt idx="1874">
                  <c:v>44357</c:v>
                </c:pt>
                <c:pt idx="1875">
                  <c:v>44358</c:v>
                </c:pt>
                <c:pt idx="1876">
                  <c:v>44361</c:v>
                </c:pt>
                <c:pt idx="1877">
                  <c:v>44362</c:v>
                </c:pt>
                <c:pt idx="1878">
                  <c:v>44363</c:v>
                </c:pt>
                <c:pt idx="1879">
                  <c:v>44364</c:v>
                </c:pt>
                <c:pt idx="1880">
                  <c:v>44365</c:v>
                </c:pt>
                <c:pt idx="1881">
                  <c:v>44368</c:v>
                </c:pt>
                <c:pt idx="1882">
                  <c:v>44369</c:v>
                </c:pt>
                <c:pt idx="1883">
                  <c:v>44370</c:v>
                </c:pt>
                <c:pt idx="1884">
                  <c:v>44371</c:v>
                </c:pt>
                <c:pt idx="1885">
                  <c:v>44372</c:v>
                </c:pt>
                <c:pt idx="1886">
                  <c:v>44375</c:v>
                </c:pt>
                <c:pt idx="1887">
                  <c:v>44376</c:v>
                </c:pt>
                <c:pt idx="1888">
                  <c:v>44377</c:v>
                </c:pt>
                <c:pt idx="1889">
                  <c:v>44378</c:v>
                </c:pt>
                <c:pt idx="1890">
                  <c:v>44379</c:v>
                </c:pt>
                <c:pt idx="1891">
                  <c:v>44383</c:v>
                </c:pt>
                <c:pt idx="1892">
                  <c:v>44384</c:v>
                </c:pt>
                <c:pt idx="1893">
                  <c:v>44385</c:v>
                </c:pt>
                <c:pt idx="1894">
                  <c:v>44386</c:v>
                </c:pt>
                <c:pt idx="1895">
                  <c:v>44389</c:v>
                </c:pt>
                <c:pt idx="1896">
                  <c:v>44390</c:v>
                </c:pt>
                <c:pt idx="1897">
                  <c:v>44391</c:v>
                </c:pt>
                <c:pt idx="1898">
                  <c:v>44392</c:v>
                </c:pt>
                <c:pt idx="1899">
                  <c:v>44393</c:v>
                </c:pt>
                <c:pt idx="1900">
                  <c:v>44396</c:v>
                </c:pt>
                <c:pt idx="1901">
                  <c:v>44397</c:v>
                </c:pt>
                <c:pt idx="1902">
                  <c:v>44398</c:v>
                </c:pt>
                <c:pt idx="1903">
                  <c:v>44399</c:v>
                </c:pt>
                <c:pt idx="1904">
                  <c:v>44400</c:v>
                </c:pt>
                <c:pt idx="1905">
                  <c:v>44403</c:v>
                </c:pt>
                <c:pt idx="1906">
                  <c:v>44404</c:v>
                </c:pt>
                <c:pt idx="1907">
                  <c:v>44405</c:v>
                </c:pt>
                <c:pt idx="1908">
                  <c:v>44406</c:v>
                </c:pt>
                <c:pt idx="1909">
                  <c:v>44407</c:v>
                </c:pt>
                <c:pt idx="1910">
                  <c:v>44410</c:v>
                </c:pt>
                <c:pt idx="1911">
                  <c:v>44411</c:v>
                </c:pt>
                <c:pt idx="1912">
                  <c:v>44412</c:v>
                </c:pt>
                <c:pt idx="1913">
                  <c:v>44413</c:v>
                </c:pt>
                <c:pt idx="1914">
                  <c:v>44414</c:v>
                </c:pt>
                <c:pt idx="1915">
                  <c:v>44417</c:v>
                </c:pt>
                <c:pt idx="1916">
                  <c:v>44418</c:v>
                </c:pt>
                <c:pt idx="1917">
                  <c:v>44419</c:v>
                </c:pt>
                <c:pt idx="1918">
                  <c:v>44420</c:v>
                </c:pt>
                <c:pt idx="1919">
                  <c:v>44421</c:v>
                </c:pt>
                <c:pt idx="1920">
                  <c:v>44424</c:v>
                </c:pt>
                <c:pt idx="1921">
                  <c:v>44425</c:v>
                </c:pt>
                <c:pt idx="1922">
                  <c:v>44426</c:v>
                </c:pt>
                <c:pt idx="1923">
                  <c:v>44427</c:v>
                </c:pt>
                <c:pt idx="1924">
                  <c:v>44428</c:v>
                </c:pt>
                <c:pt idx="1925">
                  <c:v>44431</c:v>
                </c:pt>
                <c:pt idx="1926">
                  <c:v>44432</c:v>
                </c:pt>
                <c:pt idx="1927">
                  <c:v>44433</c:v>
                </c:pt>
                <c:pt idx="1928">
                  <c:v>44434</c:v>
                </c:pt>
                <c:pt idx="1929">
                  <c:v>44435</c:v>
                </c:pt>
                <c:pt idx="1930">
                  <c:v>44438</c:v>
                </c:pt>
                <c:pt idx="1931">
                  <c:v>44439</c:v>
                </c:pt>
                <c:pt idx="1932">
                  <c:v>44440</c:v>
                </c:pt>
                <c:pt idx="1933">
                  <c:v>44441</c:v>
                </c:pt>
                <c:pt idx="1934">
                  <c:v>44442</c:v>
                </c:pt>
                <c:pt idx="1935">
                  <c:v>44446</c:v>
                </c:pt>
                <c:pt idx="1936">
                  <c:v>44447</c:v>
                </c:pt>
                <c:pt idx="1937">
                  <c:v>44448</c:v>
                </c:pt>
                <c:pt idx="1938">
                  <c:v>44449</c:v>
                </c:pt>
                <c:pt idx="1939">
                  <c:v>44452</c:v>
                </c:pt>
                <c:pt idx="1940">
                  <c:v>44453</c:v>
                </c:pt>
                <c:pt idx="1941">
                  <c:v>44454</c:v>
                </c:pt>
                <c:pt idx="1942">
                  <c:v>44455</c:v>
                </c:pt>
                <c:pt idx="1943">
                  <c:v>44456</c:v>
                </c:pt>
                <c:pt idx="1944">
                  <c:v>44459</c:v>
                </c:pt>
                <c:pt idx="1945">
                  <c:v>44460</c:v>
                </c:pt>
                <c:pt idx="1946">
                  <c:v>44461</c:v>
                </c:pt>
                <c:pt idx="1947">
                  <c:v>44462</c:v>
                </c:pt>
                <c:pt idx="1948">
                  <c:v>44463</c:v>
                </c:pt>
                <c:pt idx="1949">
                  <c:v>44466</c:v>
                </c:pt>
                <c:pt idx="1950">
                  <c:v>44467</c:v>
                </c:pt>
                <c:pt idx="1951">
                  <c:v>44468</c:v>
                </c:pt>
                <c:pt idx="1952">
                  <c:v>44469</c:v>
                </c:pt>
                <c:pt idx="1953">
                  <c:v>44470</c:v>
                </c:pt>
                <c:pt idx="1954">
                  <c:v>44473</c:v>
                </c:pt>
                <c:pt idx="1955">
                  <c:v>44474</c:v>
                </c:pt>
                <c:pt idx="1956">
                  <c:v>44475</c:v>
                </c:pt>
                <c:pt idx="1957">
                  <c:v>44476</c:v>
                </c:pt>
                <c:pt idx="1958">
                  <c:v>44477</c:v>
                </c:pt>
                <c:pt idx="1959">
                  <c:v>44480</c:v>
                </c:pt>
                <c:pt idx="1960">
                  <c:v>44481</c:v>
                </c:pt>
                <c:pt idx="1961">
                  <c:v>44482</c:v>
                </c:pt>
                <c:pt idx="1962">
                  <c:v>44483</c:v>
                </c:pt>
                <c:pt idx="1963">
                  <c:v>44484</c:v>
                </c:pt>
                <c:pt idx="1964">
                  <c:v>44487</c:v>
                </c:pt>
                <c:pt idx="1965">
                  <c:v>44488</c:v>
                </c:pt>
                <c:pt idx="1966">
                  <c:v>44489</c:v>
                </c:pt>
                <c:pt idx="1967">
                  <c:v>44490</c:v>
                </c:pt>
                <c:pt idx="1968">
                  <c:v>44491</c:v>
                </c:pt>
                <c:pt idx="1969">
                  <c:v>44494</c:v>
                </c:pt>
                <c:pt idx="1970">
                  <c:v>44495</c:v>
                </c:pt>
                <c:pt idx="1971">
                  <c:v>44496</c:v>
                </c:pt>
                <c:pt idx="1972">
                  <c:v>44497</c:v>
                </c:pt>
                <c:pt idx="1973">
                  <c:v>44498</c:v>
                </c:pt>
                <c:pt idx="1974">
                  <c:v>44501</c:v>
                </c:pt>
                <c:pt idx="1975">
                  <c:v>44502</c:v>
                </c:pt>
                <c:pt idx="1976">
                  <c:v>44503</c:v>
                </c:pt>
                <c:pt idx="1977">
                  <c:v>44504</c:v>
                </c:pt>
                <c:pt idx="1978">
                  <c:v>44505</c:v>
                </c:pt>
                <c:pt idx="1979">
                  <c:v>44508</c:v>
                </c:pt>
                <c:pt idx="1980">
                  <c:v>44509</c:v>
                </c:pt>
                <c:pt idx="1981">
                  <c:v>44510</c:v>
                </c:pt>
                <c:pt idx="1982">
                  <c:v>44511</c:v>
                </c:pt>
                <c:pt idx="1983">
                  <c:v>44512</c:v>
                </c:pt>
                <c:pt idx="1984">
                  <c:v>44515</c:v>
                </c:pt>
                <c:pt idx="1985">
                  <c:v>44516</c:v>
                </c:pt>
                <c:pt idx="1986">
                  <c:v>44517</c:v>
                </c:pt>
                <c:pt idx="1987">
                  <c:v>44518</c:v>
                </c:pt>
                <c:pt idx="1988">
                  <c:v>44519</c:v>
                </c:pt>
                <c:pt idx="1989">
                  <c:v>44522</c:v>
                </c:pt>
                <c:pt idx="1990">
                  <c:v>44523</c:v>
                </c:pt>
                <c:pt idx="1991">
                  <c:v>44524</c:v>
                </c:pt>
                <c:pt idx="1992">
                  <c:v>44526</c:v>
                </c:pt>
                <c:pt idx="1993">
                  <c:v>44529</c:v>
                </c:pt>
                <c:pt idx="1994">
                  <c:v>44530</c:v>
                </c:pt>
                <c:pt idx="1995">
                  <c:v>44531</c:v>
                </c:pt>
                <c:pt idx="1996">
                  <c:v>44532</c:v>
                </c:pt>
                <c:pt idx="1997">
                  <c:v>44533</c:v>
                </c:pt>
                <c:pt idx="1998">
                  <c:v>44536</c:v>
                </c:pt>
                <c:pt idx="1999">
                  <c:v>44537</c:v>
                </c:pt>
                <c:pt idx="2000">
                  <c:v>44538</c:v>
                </c:pt>
                <c:pt idx="2001">
                  <c:v>44539</c:v>
                </c:pt>
                <c:pt idx="2002">
                  <c:v>44540</c:v>
                </c:pt>
                <c:pt idx="2003">
                  <c:v>44543</c:v>
                </c:pt>
                <c:pt idx="2004">
                  <c:v>44544</c:v>
                </c:pt>
                <c:pt idx="2005">
                  <c:v>44545</c:v>
                </c:pt>
                <c:pt idx="2006">
                  <c:v>44546</c:v>
                </c:pt>
                <c:pt idx="2007">
                  <c:v>44547</c:v>
                </c:pt>
                <c:pt idx="2008">
                  <c:v>44550</c:v>
                </c:pt>
                <c:pt idx="2009">
                  <c:v>44551</c:v>
                </c:pt>
                <c:pt idx="2010">
                  <c:v>44552</c:v>
                </c:pt>
                <c:pt idx="2011">
                  <c:v>44553</c:v>
                </c:pt>
                <c:pt idx="2012">
                  <c:v>44557</c:v>
                </c:pt>
                <c:pt idx="2013">
                  <c:v>44558</c:v>
                </c:pt>
                <c:pt idx="2014">
                  <c:v>44559</c:v>
                </c:pt>
                <c:pt idx="2015">
                  <c:v>44560</c:v>
                </c:pt>
                <c:pt idx="2016">
                  <c:v>44561</c:v>
                </c:pt>
                <c:pt idx="2017">
                  <c:v>44564</c:v>
                </c:pt>
                <c:pt idx="2018">
                  <c:v>44565</c:v>
                </c:pt>
                <c:pt idx="2019">
                  <c:v>44566</c:v>
                </c:pt>
                <c:pt idx="2020">
                  <c:v>44567</c:v>
                </c:pt>
                <c:pt idx="2021">
                  <c:v>44568</c:v>
                </c:pt>
                <c:pt idx="2022">
                  <c:v>44571</c:v>
                </c:pt>
                <c:pt idx="2023">
                  <c:v>44572</c:v>
                </c:pt>
                <c:pt idx="2024">
                  <c:v>44573</c:v>
                </c:pt>
                <c:pt idx="2025">
                  <c:v>44574</c:v>
                </c:pt>
                <c:pt idx="2026">
                  <c:v>44575</c:v>
                </c:pt>
                <c:pt idx="2027">
                  <c:v>44579</c:v>
                </c:pt>
                <c:pt idx="2028">
                  <c:v>44580</c:v>
                </c:pt>
                <c:pt idx="2029">
                  <c:v>44581</c:v>
                </c:pt>
                <c:pt idx="2030">
                  <c:v>44582</c:v>
                </c:pt>
                <c:pt idx="2031">
                  <c:v>44585</c:v>
                </c:pt>
                <c:pt idx="2032">
                  <c:v>44586</c:v>
                </c:pt>
                <c:pt idx="2033">
                  <c:v>44587</c:v>
                </c:pt>
                <c:pt idx="2034">
                  <c:v>44588</c:v>
                </c:pt>
                <c:pt idx="2035">
                  <c:v>44589</c:v>
                </c:pt>
                <c:pt idx="2036">
                  <c:v>44592</c:v>
                </c:pt>
                <c:pt idx="2037">
                  <c:v>44593</c:v>
                </c:pt>
                <c:pt idx="2038">
                  <c:v>44594</c:v>
                </c:pt>
                <c:pt idx="2039">
                  <c:v>44595</c:v>
                </c:pt>
                <c:pt idx="2040">
                  <c:v>44596</c:v>
                </c:pt>
                <c:pt idx="2041">
                  <c:v>44599</c:v>
                </c:pt>
                <c:pt idx="2042">
                  <c:v>44600</c:v>
                </c:pt>
                <c:pt idx="2043">
                  <c:v>44601</c:v>
                </c:pt>
                <c:pt idx="2044">
                  <c:v>44602</c:v>
                </c:pt>
                <c:pt idx="2045">
                  <c:v>44603</c:v>
                </c:pt>
                <c:pt idx="2046">
                  <c:v>44606</c:v>
                </c:pt>
                <c:pt idx="2047">
                  <c:v>44607</c:v>
                </c:pt>
                <c:pt idx="2048">
                  <c:v>44608</c:v>
                </c:pt>
                <c:pt idx="2049">
                  <c:v>44609</c:v>
                </c:pt>
                <c:pt idx="2050">
                  <c:v>44610</c:v>
                </c:pt>
                <c:pt idx="2051">
                  <c:v>44614</c:v>
                </c:pt>
                <c:pt idx="2052">
                  <c:v>44615</c:v>
                </c:pt>
                <c:pt idx="2053">
                  <c:v>44616</c:v>
                </c:pt>
                <c:pt idx="2054">
                  <c:v>44617</c:v>
                </c:pt>
                <c:pt idx="2055">
                  <c:v>44620</c:v>
                </c:pt>
                <c:pt idx="2056">
                  <c:v>44621</c:v>
                </c:pt>
                <c:pt idx="2057">
                  <c:v>44622</c:v>
                </c:pt>
                <c:pt idx="2058">
                  <c:v>44623</c:v>
                </c:pt>
                <c:pt idx="2059">
                  <c:v>44624</c:v>
                </c:pt>
                <c:pt idx="2060">
                  <c:v>44627</c:v>
                </c:pt>
                <c:pt idx="2061">
                  <c:v>44628</c:v>
                </c:pt>
                <c:pt idx="2062">
                  <c:v>44629</c:v>
                </c:pt>
                <c:pt idx="2063">
                  <c:v>44630</c:v>
                </c:pt>
                <c:pt idx="2064">
                  <c:v>44631</c:v>
                </c:pt>
                <c:pt idx="2065">
                  <c:v>44634</c:v>
                </c:pt>
                <c:pt idx="2066">
                  <c:v>44635</c:v>
                </c:pt>
                <c:pt idx="2067">
                  <c:v>44636</c:v>
                </c:pt>
                <c:pt idx="2068">
                  <c:v>44637</c:v>
                </c:pt>
                <c:pt idx="2069">
                  <c:v>44638</c:v>
                </c:pt>
                <c:pt idx="2070">
                  <c:v>44641</c:v>
                </c:pt>
                <c:pt idx="2071">
                  <c:v>44642</c:v>
                </c:pt>
                <c:pt idx="2072">
                  <c:v>44643</c:v>
                </c:pt>
                <c:pt idx="2073">
                  <c:v>44644</c:v>
                </c:pt>
                <c:pt idx="2074">
                  <c:v>44645</c:v>
                </c:pt>
                <c:pt idx="2075">
                  <c:v>44648</c:v>
                </c:pt>
                <c:pt idx="2076">
                  <c:v>44649</c:v>
                </c:pt>
                <c:pt idx="2077">
                  <c:v>44650</c:v>
                </c:pt>
                <c:pt idx="2078">
                  <c:v>44651</c:v>
                </c:pt>
                <c:pt idx="2079">
                  <c:v>44652</c:v>
                </c:pt>
                <c:pt idx="2080">
                  <c:v>44655</c:v>
                </c:pt>
                <c:pt idx="2081">
                  <c:v>44656</c:v>
                </c:pt>
                <c:pt idx="2082">
                  <c:v>44657</c:v>
                </c:pt>
                <c:pt idx="2083">
                  <c:v>44658</c:v>
                </c:pt>
                <c:pt idx="2084">
                  <c:v>44659</c:v>
                </c:pt>
                <c:pt idx="2085">
                  <c:v>44662</c:v>
                </c:pt>
                <c:pt idx="2086">
                  <c:v>44663</c:v>
                </c:pt>
                <c:pt idx="2087">
                  <c:v>44664</c:v>
                </c:pt>
                <c:pt idx="2088">
                  <c:v>44665</c:v>
                </c:pt>
                <c:pt idx="2089">
                  <c:v>44669</c:v>
                </c:pt>
                <c:pt idx="2090">
                  <c:v>44670</c:v>
                </c:pt>
                <c:pt idx="2091">
                  <c:v>44671</c:v>
                </c:pt>
                <c:pt idx="2092">
                  <c:v>44672</c:v>
                </c:pt>
                <c:pt idx="2093">
                  <c:v>44673</c:v>
                </c:pt>
                <c:pt idx="2094">
                  <c:v>44676</c:v>
                </c:pt>
                <c:pt idx="2095">
                  <c:v>44677</c:v>
                </c:pt>
                <c:pt idx="2096">
                  <c:v>44678</c:v>
                </c:pt>
                <c:pt idx="2097">
                  <c:v>44679</c:v>
                </c:pt>
                <c:pt idx="2098">
                  <c:v>44680</c:v>
                </c:pt>
                <c:pt idx="2099">
                  <c:v>44683</c:v>
                </c:pt>
                <c:pt idx="2100">
                  <c:v>44684</c:v>
                </c:pt>
                <c:pt idx="2101">
                  <c:v>44685</c:v>
                </c:pt>
                <c:pt idx="2102">
                  <c:v>44686</c:v>
                </c:pt>
                <c:pt idx="2103">
                  <c:v>44687</c:v>
                </c:pt>
                <c:pt idx="2104">
                  <c:v>44690</c:v>
                </c:pt>
                <c:pt idx="2105">
                  <c:v>44691</c:v>
                </c:pt>
                <c:pt idx="2106">
                  <c:v>44692</c:v>
                </c:pt>
                <c:pt idx="2107">
                  <c:v>44693</c:v>
                </c:pt>
                <c:pt idx="2108">
                  <c:v>44694</c:v>
                </c:pt>
                <c:pt idx="2109">
                  <c:v>44697</c:v>
                </c:pt>
                <c:pt idx="2110">
                  <c:v>44698</c:v>
                </c:pt>
                <c:pt idx="2111">
                  <c:v>44699</c:v>
                </c:pt>
                <c:pt idx="2112">
                  <c:v>44700</c:v>
                </c:pt>
                <c:pt idx="2113">
                  <c:v>44701</c:v>
                </c:pt>
                <c:pt idx="2114">
                  <c:v>44704</c:v>
                </c:pt>
                <c:pt idx="2115">
                  <c:v>44705</c:v>
                </c:pt>
                <c:pt idx="2116">
                  <c:v>44706</c:v>
                </c:pt>
                <c:pt idx="2117">
                  <c:v>44707</c:v>
                </c:pt>
                <c:pt idx="2118">
                  <c:v>44708</c:v>
                </c:pt>
                <c:pt idx="2119">
                  <c:v>44712</c:v>
                </c:pt>
                <c:pt idx="2120">
                  <c:v>44713</c:v>
                </c:pt>
                <c:pt idx="2121">
                  <c:v>44714</c:v>
                </c:pt>
                <c:pt idx="2122">
                  <c:v>44715</c:v>
                </c:pt>
                <c:pt idx="2123">
                  <c:v>44718</c:v>
                </c:pt>
                <c:pt idx="2124">
                  <c:v>44719</c:v>
                </c:pt>
                <c:pt idx="2125">
                  <c:v>44720</c:v>
                </c:pt>
                <c:pt idx="2126">
                  <c:v>44721</c:v>
                </c:pt>
                <c:pt idx="2127">
                  <c:v>44722</c:v>
                </c:pt>
                <c:pt idx="2128">
                  <c:v>44725</c:v>
                </c:pt>
                <c:pt idx="2129">
                  <c:v>44726</c:v>
                </c:pt>
                <c:pt idx="2130">
                  <c:v>44727</c:v>
                </c:pt>
                <c:pt idx="2131">
                  <c:v>44728</c:v>
                </c:pt>
                <c:pt idx="2132">
                  <c:v>44729</c:v>
                </c:pt>
                <c:pt idx="2133">
                  <c:v>44733</c:v>
                </c:pt>
                <c:pt idx="2134">
                  <c:v>44734</c:v>
                </c:pt>
                <c:pt idx="2135">
                  <c:v>44735</c:v>
                </c:pt>
                <c:pt idx="2136">
                  <c:v>44736</c:v>
                </c:pt>
                <c:pt idx="2137">
                  <c:v>44739</c:v>
                </c:pt>
                <c:pt idx="2138">
                  <c:v>44740</c:v>
                </c:pt>
                <c:pt idx="2139">
                  <c:v>44741</c:v>
                </c:pt>
                <c:pt idx="2140">
                  <c:v>44742</c:v>
                </c:pt>
                <c:pt idx="2141">
                  <c:v>44743</c:v>
                </c:pt>
                <c:pt idx="2142">
                  <c:v>44747</c:v>
                </c:pt>
                <c:pt idx="2143">
                  <c:v>44748</c:v>
                </c:pt>
                <c:pt idx="2144">
                  <c:v>44749</c:v>
                </c:pt>
                <c:pt idx="2145">
                  <c:v>44750</c:v>
                </c:pt>
                <c:pt idx="2146">
                  <c:v>44753</c:v>
                </c:pt>
                <c:pt idx="2147">
                  <c:v>44754</c:v>
                </c:pt>
                <c:pt idx="2148">
                  <c:v>44755</c:v>
                </c:pt>
                <c:pt idx="2149">
                  <c:v>44756</c:v>
                </c:pt>
                <c:pt idx="2150">
                  <c:v>44757</c:v>
                </c:pt>
                <c:pt idx="2151">
                  <c:v>44760</c:v>
                </c:pt>
                <c:pt idx="2152">
                  <c:v>44761</c:v>
                </c:pt>
                <c:pt idx="2153">
                  <c:v>44762</c:v>
                </c:pt>
                <c:pt idx="2154">
                  <c:v>44763</c:v>
                </c:pt>
                <c:pt idx="2155">
                  <c:v>44764</c:v>
                </c:pt>
                <c:pt idx="2156">
                  <c:v>44767</c:v>
                </c:pt>
                <c:pt idx="2157">
                  <c:v>44768</c:v>
                </c:pt>
                <c:pt idx="2158">
                  <c:v>44769</c:v>
                </c:pt>
                <c:pt idx="2159">
                  <c:v>44770</c:v>
                </c:pt>
                <c:pt idx="2160">
                  <c:v>44771</c:v>
                </c:pt>
                <c:pt idx="2161">
                  <c:v>44774</c:v>
                </c:pt>
                <c:pt idx="2162">
                  <c:v>44775</c:v>
                </c:pt>
                <c:pt idx="2163">
                  <c:v>44776</c:v>
                </c:pt>
                <c:pt idx="2164">
                  <c:v>44777</c:v>
                </c:pt>
                <c:pt idx="2165">
                  <c:v>44778</c:v>
                </c:pt>
                <c:pt idx="2166">
                  <c:v>44781</c:v>
                </c:pt>
                <c:pt idx="2167">
                  <c:v>44782</c:v>
                </c:pt>
                <c:pt idx="2168">
                  <c:v>44783</c:v>
                </c:pt>
                <c:pt idx="2169">
                  <c:v>44784</c:v>
                </c:pt>
                <c:pt idx="2170">
                  <c:v>44785</c:v>
                </c:pt>
                <c:pt idx="2171">
                  <c:v>44788</c:v>
                </c:pt>
                <c:pt idx="2172">
                  <c:v>44789</c:v>
                </c:pt>
                <c:pt idx="2173">
                  <c:v>44790</c:v>
                </c:pt>
                <c:pt idx="2174">
                  <c:v>44791</c:v>
                </c:pt>
                <c:pt idx="2175">
                  <c:v>44792</c:v>
                </c:pt>
                <c:pt idx="2176">
                  <c:v>44795</c:v>
                </c:pt>
                <c:pt idx="2177">
                  <c:v>44796</c:v>
                </c:pt>
                <c:pt idx="2178">
                  <c:v>44797</c:v>
                </c:pt>
                <c:pt idx="2179">
                  <c:v>44798</c:v>
                </c:pt>
                <c:pt idx="2180">
                  <c:v>44799</c:v>
                </c:pt>
                <c:pt idx="2181">
                  <c:v>44802</c:v>
                </c:pt>
                <c:pt idx="2182">
                  <c:v>44803</c:v>
                </c:pt>
                <c:pt idx="2183">
                  <c:v>44804</c:v>
                </c:pt>
                <c:pt idx="2184">
                  <c:v>44805</c:v>
                </c:pt>
                <c:pt idx="2185">
                  <c:v>44806</c:v>
                </c:pt>
                <c:pt idx="2186">
                  <c:v>44810</c:v>
                </c:pt>
                <c:pt idx="2187">
                  <c:v>44811</c:v>
                </c:pt>
                <c:pt idx="2188">
                  <c:v>44812</c:v>
                </c:pt>
                <c:pt idx="2189">
                  <c:v>44813</c:v>
                </c:pt>
                <c:pt idx="2190">
                  <c:v>44816</c:v>
                </c:pt>
                <c:pt idx="2191">
                  <c:v>44817</c:v>
                </c:pt>
                <c:pt idx="2192">
                  <c:v>44818</c:v>
                </c:pt>
                <c:pt idx="2193">
                  <c:v>44819</c:v>
                </c:pt>
                <c:pt idx="2194">
                  <c:v>44820</c:v>
                </c:pt>
                <c:pt idx="2195">
                  <c:v>44823</c:v>
                </c:pt>
                <c:pt idx="2196">
                  <c:v>44824</c:v>
                </c:pt>
                <c:pt idx="2197">
                  <c:v>44825</c:v>
                </c:pt>
                <c:pt idx="2198">
                  <c:v>44826</c:v>
                </c:pt>
                <c:pt idx="2199">
                  <c:v>44827</c:v>
                </c:pt>
                <c:pt idx="2200">
                  <c:v>44830</c:v>
                </c:pt>
                <c:pt idx="2201">
                  <c:v>44831</c:v>
                </c:pt>
                <c:pt idx="2202">
                  <c:v>44832</c:v>
                </c:pt>
                <c:pt idx="2203">
                  <c:v>44833</c:v>
                </c:pt>
                <c:pt idx="2204">
                  <c:v>44834</c:v>
                </c:pt>
                <c:pt idx="2205">
                  <c:v>44837</c:v>
                </c:pt>
                <c:pt idx="2206">
                  <c:v>44838</c:v>
                </c:pt>
                <c:pt idx="2207">
                  <c:v>44839</c:v>
                </c:pt>
                <c:pt idx="2208">
                  <c:v>44840</c:v>
                </c:pt>
                <c:pt idx="2209">
                  <c:v>44841</c:v>
                </c:pt>
                <c:pt idx="2210">
                  <c:v>44844</c:v>
                </c:pt>
                <c:pt idx="2211">
                  <c:v>44845</c:v>
                </c:pt>
                <c:pt idx="2212">
                  <c:v>44846</c:v>
                </c:pt>
                <c:pt idx="2213">
                  <c:v>44847</c:v>
                </c:pt>
                <c:pt idx="2214">
                  <c:v>44848</c:v>
                </c:pt>
                <c:pt idx="2215">
                  <c:v>44851</c:v>
                </c:pt>
                <c:pt idx="2216">
                  <c:v>44852</c:v>
                </c:pt>
                <c:pt idx="2217">
                  <c:v>44853</c:v>
                </c:pt>
                <c:pt idx="2218">
                  <c:v>44854</c:v>
                </c:pt>
                <c:pt idx="2219">
                  <c:v>44855</c:v>
                </c:pt>
                <c:pt idx="2220">
                  <c:v>44858</c:v>
                </c:pt>
                <c:pt idx="2221">
                  <c:v>44859</c:v>
                </c:pt>
                <c:pt idx="2222">
                  <c:v>44860</c:v>
                </c:pt>
                <c:pt idx="2223">
                  <c:v>44861</c:v>
                </c:pt>
                <c:pt idx="2224">
                  <c:v>44862</c:v>
                </c:pt>
                <c:pt idx="2225">
                  <c:v>44865</c:v>
                </c:pt>
                <c:pt idx="2226">
                  <c:v>44866</c:v>
                </c:pt>
                <c:pt idx="2227">
                  <c:v>44867</c:v>
                </c:pt>
                <c:pt idx="2228">
                  <c:v>44868</c:v>
                </c:pt>
                <c:pt idx="2229">
                  <c:v>44869</c:v>
                </c:pt>
                <c:pt idx="2230">
                  <c:v>44872</c:v>
                </c:pt>
                <c:pt idx="2231">
                  <c:v>44873</c:v>
                </c:pt>
                <c:pt idx="2232">
                  <c:v>44874</c:v>
                </c:pt>
                <c:pt idx="2233">
                  <c:v>44875</c:v>
                </c:pt>
                <c:pt idx="2234">
                  <c:v>44876</c:v>
                </c:pt>
                <c:pt idx="2235">
                  <c:v>44879</c:v>
                </c:pt>
                <c:pt idx="2236">
                  <c:v>44880</c:v>
                </c:pt>
                <c:pt idx="2237">
                  <c:v>44881</c:v>
                </c:pt>
                <c:pt idx="2238">
                  <c:v>44882</c:v>
                </c:pt>
                <c:pt idx="2239">
                  <c:v>44883</c:v>
                </c:pt>
                <c:pt idx="2240">
                  <c:v>44886</c:v>
                </c:pt>
                <c:pt idx="2241">
                  <c:v>44887</c:v>
                </c:pt>
                <c:pt idx="2242">
                  <c:v>44888</c:v>
                </c:pt>
                <c:pt idx="2243">
                  <c:v>44890</c:v>
                </c:pt>
                <c:pt idx="2244">
                  <c:v>44893</c:v>
                </c:pt>
                <c:pt idx="2245">
                  <c:v>44894</c:v>
                </c:pt>
                <c:pt idx="2246">
                  <c:v>44895</c:v>
                </c:pt>
                <c:pt idx="2247">
                  <c:v>44896</c:v>
                </c:pt>
                <c:pt idx="2248">
                  <c:v>44897</c:v>
                </c:pt>
                <c:pt idx="2249">
                  <c:v>44900</c:v>
                </c:pt>
                <c:pt idx="2250">
                  <c:v>44901</c:v>
                </c:pt>
                <c:pt idx="2251">
                  <c:v>44902</c:v>
                </c:pt>
                <c:pt idx="2252">
                  <c:v>44903</c:v>
                </c:pt>
                <c:pt idx="2253">
                  <c:v>44904</c:v>
                </c:pt>
                <c:pt idx="2254">
                  <c:v>44907</c:v>
                </c:pt>
                <c:pt idx="2255">
                  <c:v>44908</c:v>
                </c:pt>
                <c:pt idx="2256">
                  <c:v>44909</c:v>
                </c:pt>
                <c:pt idx="2257">
                  <c:v>44910</c:v>
                </c:pt>
                <c:pt idx="2258">
                  <c:v>44911</c:v>
                </c:pt>
                <c:pt idx="2259">
                  <c:v>44914</c:v>
                </c:pt>
                <c:pt idx="2260">
                  <c:v>44915</c:v>
                </c:pt>
                <c:pt idx="2261">
                  <c:v>44916</c:v>
                </c:pt>
                <c:pt idx="2262">
                  <c:v>44917</c:v>
                </c:pt>
                <c:pt idx="2263">
                  <c:v>44918</c:v>
                </c:pt>
                <c:pt idx="2264">
                  <c:v>44922</c:v>
                </c:pt>
                <c:pt idx="2265">
                  <c:v>44923</c:v>
                </c:pt>
                <c:pt idx="2266">
                  <c:v>44924</c:v>
                </c:pt>
                <c:pt idx="2267">
                  <c:v>44925</c:v>
                </c:pt>
                <c:pt idx="2268">
                  <c:v>44929</c:v>
                </c:pt>
                <c:pt idx="2269">
                  <c:v>44930</c:v>
                </c:pt>
                <c:pt idx="2270">
                  <c:v>44931</c:v>
                </c:pt>
                <c:pt idx="2271">
                  <c:v>44932</c:v>
                </c:pt>
                <c:pt idx="2272">
                  <c:v>44935</c:v>
                </c:pt>
                <c:pt idx="2273">
                  <c:v>44936</c:v>
                </c:pt>
                <c:pt idx="2274">
                  <c:v>44937</c:v>
                </c:pt>
                <c:pt idx="2275">
                  <c:v>44938</c:v>
                </c:pt>
                <c:pt idx="2276">
                  <c:v>44939</c:v>
                </c:pt>
                <c:pt idx="2277">
                  <c:v>44943</c:v>
                </c:pt>
                <c:pt idx="2278">
                  <c:v>44944</c:v>
                </c:pt>
                <c:pt idx="2279">
                  <c:v>44945</c:v>
                </c:pt>
                <c:pt idx="2280">
                  <c:v>44946</c:v>
                </c:pt>
                <c:pt idx="2281">
                  <c:v>44949</c:v>
                </c:pt>
                <c:pt idx="2282">
                  <c:v>44950</c:v>
                </c:pt>
                <c:pt idx="2283">
                  <c:v>44951</c:v>
                </c:pt>
                <c:pt idx="2284">
                  <c:v>44952</c:v>
                </c:pt>
                <c:pt idx="2285">
                  <c:v>44953</c:v>
                </c:pt>
                <c:pt idx="2286">
                  <c:v>44956</c:v>
                </c:pt>
                <c:pt idx="2287">
                  <c:v>44957</c:v>
                </c:pt>
                <c:pt idx="2288">
                  <c:v>44958</c:v>
                </c:pt>
                <c:pt idx="2289">
                  <c:v>44959</c:v>
                </c:pt>
                <c:pt idx="2290">
                  <c:v>44960</c:v>
                </c:pt>
                <c:pt idx="2291">
                  <c:v>44963</c:v>
                </c:pt>
                <c:pt idx="2292">
                  <c:v>44964</c:v>
                </c:pt>
                <c:pt idx="2293">
                  <c:v>44965</c:v>
                </c:pt>
                <c:pt idx="2294">
                  <c:v>44966</c:v>
                </c:pt>
                <c:pt idx="2295">
                  <c:v>44967</c:v>
                </c:pt>
                <c:pt idx="2296">
                  <c:v>44970</c:v>
                </c:pt>
                <c:pt idx="2297">
                  <c:v>44971</c:v>
                </c:pt>
                <c:pt idx="2298">
                  <c:v>44972</c:v>
                </c:pt>
                <c:pt idx="2299">
                  <c:v>44973</c:v>
                </c:pt>
                <c:pt idx="2300">
                  <c:v>44974</c:v>
                </c:pt>
                <c:pt idx="2301">
                  <c:v>44978</c:v>
                </c:pt>
                <c:pt idx="2302">
                  <c:v>44979</c:v>
                </c:pt>
                <c:pt idx="2303">
                  <c:v>44980</c:v>
                </c:pt>
                <c:pt idx="2304">
                  <c:v>44981</c:v>
                </c:pt>
                <c:pt idx="2305">
                  <c:v>44984</c:v>
                </c:pt>
                <c:pt idx="2306">
                  <c:v>44985</c:v>
                </c:pt>
                <c:pt idx="2307">
                  <c:v>44986</c:v>
                </c:pt>
                <c:pt idx="2308">
                  <c:v>44987</c:v>
                </c:pt>
                <c:pt idx="2309">
                  <c:v>44988</c:v>
                </c:pt>
                <c:pt idx="2310">
                  <c:v>44991</c:v>
                </c:pt>
                <c:pt idx="2311">
                  <c:v>44992</c:v>
                </c:pt>
                <c:pt idx="2312">
                  <c:v>44993</c:v>
                </c:pt>
                <c:pt idx="2313">
                  <c:v>44994</c:v>
                </c:pt>
                <c:pt idx="2314">
                  <c:v>44995</c:v>
                </c:pt>
                <c:pt idx="2315">
                  <c:v>44998</c:v>
                </c:pt>
                <c:pt idx="2316">
                  <c:v>44999</c:v>
                </c:pt>
                <c:pt idx="2317">
                  <c:v>45000</c:v>
                </c:pt>
                <c:pt idx="2318">
                  <c:v>45001</c:v>
                </c:pt>
                <c:pt idx="2319">
                  <c:v>45002</c:v>
                </c:pt>
                <c:pt idx="2320">
                  <c:v>45005</c:v>
                </c:pt>
                <c:pt idx="2321">
                  <c:v>45006</c:v>
                </c:pt>
                <c:pt idx="2322">
                  <c:v>45007</c:v>
                </c:pt>
                <c:pt idx="2323">
                  <c:v>45008</c:v>
                </c:pt>
                <c:pt idx="2324">
                  <c:v>45009</c:v>
                </c:pt>
                <c:pt idx="2325">
                  <c:v>45012</c:v>
                </c:pt>
                <c:pt idx="2326">
                  <c:v>45013</c:v>
                </c:pt>
                <c:pt idx="2327">
                  <c:v>45014</c:v>
                </c:pt>
                <c:pt idx="2328">
                  <c:v>45015</c:v>
                </c:pt>
                <c:pt idx="2329">
                  <c:v>45016</c:v>
                </c:pt>
                <c:pt idx="2330">
                  <c:v>45019</c:v>
                </c:pt>
                <c:pt idx="2331">
                  <c:v>45020</c:v>
                </c:pt>
                <c:pt idx="2332">
                  <c:v>45021</c:v>
                </c:pt>
                <c:pt idx="2333">
                  <c:v>45022</c:v>
                </c:pt>
                <c:pt idx="2334">
                  <c:v>45026</c:v>
                </c:pt>
                <c:pt idx="2335">
                  <c:v>45027</c:v>
                </c:pt>
                <c:pt idx="2336">
                  <c:v>45028</c:v>
                </c:pt>
                <c:pt idx="2337">
                  <c:v>45029</c:v>
                </c:pt>
                <c:pt idx="2338">
                  <c:v>45030</c:v>
                </c:pt>
                <c:pt idx="2339">
                  <c:v>45033</c:v>
                </c:pt>
                <c:pt idx="2340">
                  <c:v>45034</c:v>
                </c:pt>
                <c:pt idx="2341">
                  <c:v>45035</c:v>
                </c:pt>
                <c:pt idx="2342">
                  <c:v>45036</c:v>
                </c:pt>
                <c:pt idx="2343">
                  <c:v>45037</c:v>
                </c:pt>
                <c:pt idx="2344">
                  <c:v>45040</c:v>
                </c:pt>
                <c:pt idx="2345">
                  <c:v>45041</c:v>
                </c:pt>
                <c:pt idx="2346">
                  <c:v>45042</c:v>
                </c:pt>
                <c:pt idx="2347">
                  <c:v>45043</c:v>
                </c:pt>
                <c:pt idx="2348">
                  <c:v>45044</c:v>
                </c:pt>
                <c:pt idx="2349">
                  <c:v>45047</c:v>
                </c:pt>
                <c:pt idx="2350">
                  <c:v>45048</c:v>
                </c:pt>
                <c:pt idx="2351">
                  <c:v>45049</c:v>
                </c:pt>
                <c:pt idx="2352">
                  <c:v>45050</c:v>
                </c:pt>
                <c:pt idx="2353">
                  <c:v>45051</c:v>
                </c:pt>
                <c:pt idx="2354">
                  <c:v>45054</c:v>
                </c:pt>
                <c:pt idx="2355">
                  <c:v>45055</c:v>
                </c:pt>
                <c:pt idx="2356">
                  <c:v>45056</c:v>
                </c:pt>
                <c:pt idx="2357">
                  <c:v>45057</c:v>
                </c:pt>
                <c:pt idx="2358">
                  <c:v>45058</c:v>
                </c:pt>
                <c:pt idx="2359">
                  <c:v>45061</c:v>
                </c:pt>
                <c:pt idx="2360">
                  <c:v>45062</c:v>
                </c:pt>
                <c:pt idx="2361">
                  <c:v>45063</c:v>
                </c:pt>
                <c:pt idx="2362">
                  <c:v>45064</c:v>
                </c:pt>
                <c:pt idx="2363">
                  <c:v>45065</c:v>
                </c:pt>
                <c:pt idx="2364">
                  <c:v>45068</c:v>
                </c:pt>
                <c:pt idx="2365">
                  <c:v>45069</c:v>
                </c:pt>
                <c:pt idx="2366">
                  <c:v>45070</c:v>
                </c:pt>
                <c:pt idx="2367">
                  <c:v>45071</c:v>
                </c:pt>
                <c:pt idx="2368">
                  <c:v>45072</c:v>
                </c:pt>
                <c:pt idx="2369">
                  <c:v>45076</c:v>
                </c:pt>
                <c:pt idx="2370">
                  <c:v>45077</c:v>
                </c:pt>
                <c:pt idx="2371">
                  <c:v>45078</c:v>
                </c:pt>
                <c:pt idx="2372">
                  <c:v>45079</c:v>
                </c:pt>
                <c:pt idx="2373">
                  <c:v>45082</c:v>
                </c:pt>
                <c:pt idx="2374">
                  <c:v>45083</c:v>
                </c:pt>
                <c:pt idx="2375">
                  <c:v>45084</c:v>
                </c:pt>
                <c:pt idx="2376">
                  <c:v>45085</c:v>
                </c:pt>
                <c:pt idx="2377">
                  <c:v>45086</c:v>
                </c:pt>
                <c:pt idx="2378">
                  <c:v>45089</c:v>
                </c:pt>
                <c:pt idx="2379">
                  <c:v>45090</c:v>
                </c:pt>
                <c:pt idx="2380">
                  <c:v>45091</c:v>
                </c:pt>
                <c:pt idx="2381">
                  <c:v>45092</c:v>
                </c:pt>
                <c:pt idx="2382">
                  <c:v>45093</c:v>
                </c:pt>
                <c:pt idx="2383">
                  <c:v>45097</c:v>
                </c:pt>
                <c:pt idx="2384">
                  <c:v>45098</c:v>
                </c:pt>
                <c:pt idx="2385">
                  <c:v>45099</c:v>
                </c:pt>
                <c:pt idx="2386">
                  <c:v>45100</c:v>
                </c:pt>
                <c:pt idx="2387">
                  <c:v>45103</c:v>
                </c:pt>
                <c:pt idx="2388">
                  <c:v>45104</c:v>
                </c:pt>
                <c:pt idx="2389">
                  <c:v>45105</c:v>
                </c:pt>
                <c:pt idx="2390">
                  <c:v>45106</c:v>
                </c:pt>
                <c:pt idx="2391">
                  <c:v>45107</c:v>
                </c:pt>
                <c:pt idx="2392">
                  <c:v>45110</c:v>
                </c:pt>
                <c:pt idx="2393">
                  <c:v>45112</c:v>
                </c:pt>
                <c:pt idx="2394">
                  <c:v>45113</c:v>
                </c:pt>
                <c:pt idx="2395">
                  <c:v>45114</c:v>
                </c:pt>
                <c:pt idx="2396">
                  <c:v>45117</c:v>
                </c:pt>
                <c:pt idx="2397">
                  <c:v>45118</c:v>
                </c:pt>
                <c:pt idx="2398">
                  <c:v>45119</c:v>
                </c:pt>
                <c:pt idx="2399">
                  <c:v>45120</c:v>
                </c:pt>
                <c:pt idx="2400">
                  <c:v>45121</c:v>
                </c:pt>
                <c:pt idx="2401">
                  <c:v>45124</c:v>
                </c:pt>
                <c:pt idx="2402">
                  <c:v>45125</c:v>
                </c:pt>
                <c:pt idx="2403">
                  <c:v>45126</c:v>
                </c:pt>
                <c:pt idx="2404">
                  <c:v>45127</c:v>
                </c:pt>
                <c:pt idx="2405">
                  <c:v>45128</c:v>
                </c:pt>
                <c:pt idx="2406">
                  <c:v>45131</c:v>
                </c:pt>
                <c:pt idx="2407">
                  <c:v>45132</c:v>
                </c:pt>
                <c:pt idx="2408">
                  <c:v>45133</c:v>
                </c:pt>
                <c:pt idx="2409">
                  <c:v>45134</c:v>
                </c:pt>
                <c:pt idx="2410">
                  <c:v>45135</c:v>
                </c:pt>
                <c:pt idx="2411">
                  <c:v>45138</c:v>
                </c:pt>
                <c:pt idx="2412">
                  <c:v>45139</c:v>
                </c:pt>
                <c:pt idx="2413">
                  <c:v>45140</c:v>
                </c:pt>
                <c:pt idx="2414">
                  <c:v>45141</c:v>
                </c:pt>
                <c:pt idx="2415">
                  <c:v>45142</c:v>
                </c:pt>
                <c:pt idx="2416">
                  <c:v>45145</c:v>
                </c:pt>
                <c:pt idx="2417">
                  <c:v>45146</c:v>
                </c:pt>
                <c:pt idx="2418">
                  <c:v>45147</c:v>
                </c:pt>
                <c:pt idx="2419">
                  <c:v>45148</c:v>
                </c:pt>
                <c:pt idx="2420">
                  <c:v>45149</c:v>
                </c:pt>
                <c:pt idx="2421">
                  <c:v>45152</c:v>
                </c:pt>
                <c:pt idx="2422">
                  <c:v>45153</c:v>
                </c:pt>
                <c:pt idx="2423">
                  <c:v>45154</c:v>
                </c:pt>
                <c:pt idx="2424">
                  <c:v>45155</c:v>
                </c:pt>
                <c:pt idx="2425">
                  <c:v>45156</c:v>
                </c:pt>
                <c:pt idx="2426">
                  <c:v>45159</c:v>
                </c:pt>
                <c:pt idx="2427">
                  <c:v>45160</c:v>
                </c:pt>
                <c:pt idx="2428">
                  <c:v>45161</c:v>
                </c:pt>
                <c:pt idx="2429">
                  <c:v>45162</c:v>
                </c:pt>
                <c:pt idx="2430">
                  <c:v>45163</c:v>
                </c:pt>
                <c:pt idx="2431">
                  <c:v>45166</c:v>
                </c:pt>
                <c:pt idx="2432">
                  <c:v>45167</c:v>
                </c:pt>
                <c:pt idx="2433">
                  <c:v>45168</c:v>
                </c:pt>
                <c:pt idx="2434">
                  <c:v>45169</c:v>
                </c:pt>
                <c:pt idx="2435">
                  <c:v>45170</c:v>
                </c:pt>
                <c:pt idx="2436">
                  <c:v>45174</c:v>
                </c:pt>
                <c:pt idx="2437">
                  <c:v>45175</c:v>
                </c:pt>
                <c:pt idx="2438">
                  <c:v>45176</c:v>
                </c:pt>
                <c:pt idx="2439">
                  <c:v>45177</c:v>
                </c:pt>
                <c:pt idx="2440">
                  <c:v>45180</c:v>
                </c:pt>
                <c:pt idx="2441">
                  <c:v>45181</c:v>
                </c:pt>
                <c:pt idx="2442">
                  <c:v>45182</c:v>
                </c:pt>
                <c:pt idx="2443">
                  <c:v>45183</c:v>
                </c:pt>
                <c:pt idx="2444">
                  <c:v>45184</c:v>
                </c:pt>
                <c:pt idx="2445">
                  <c:v>45187</c:v>
                </c:pt>
                <c:pt idx="2446">
                  <c:v>45188</c:v>
                </c:pt>
                <c:pt idx="2447">
                  <c:v>45189</c:v>
                </c:pt>
                <c:pt idx="2448">
                  <c:v>45190</c:v>
                </c:pt>
                <c:pt idx="2449">
                  <c:v>45191</c:v>
                </c:pt>
                <c:pt idx="2450">
                  <c:v>45194</c:v>
                </c:pt>
                <c:pt idx="2451">
                  <c:v>45195</c:v>
                </c:pt>
                <c:pt idx="2452">
                  <c:v>45196</c:v>
                </c:pt>
                <c:pt idx="2453">
                  <c:v>45197</c:v>
                </c:pt>
                <c:pt idx="2454">
                  <c:v>45198</c:v>
                </c:pt>
                <c:pt idx="2455">
                  <c:v>45201</c:v>
                </c:pt>
                <c:pt idx="2456">
                  <c:v>45202</c:v>
                </c:pt>
                <c:pt idx="2457">
                  <c:v>45203</c:v>
                </c:pt>
                <c:pt idx="2458">
                  <c:v>45204</c:v>
                </c:pt>
                <c:pt idx="2459">
                  <c:v>45205</c:v>
                </c:pt>
                <c:pt idx="2460">
                  <c:v>45208</c:v>
                </c:pt>
                <c:pt idx="2461">
                  <c:v>45209</c:v>
                </c:pt>
                <c:pt idx="2462">
                  <c:v>45210</c:v>
                </c:pt>
                <c:pt idx="2463">
                  <c:v>45211</c:v>
                </c:pt>
                <c:pt idx="2464">
                  <c:v>45212</c:v>
                </c:pt>
                <c:pt idx="2465">
                  <c:v>45215</c:v>
                </c:pt>
                <c:pt idx="2466">
                  <c:v>45216</c:v>
                </c:pt>
                <c:pt idx="2467">
                  <c:v>45217</c:v>
                </c:pt>
                <c:pt idx="2468">
                  <c:v>45218</c:v>
                </c:pt>
                <c:pt idx="2469">
                  <c:v>45219</c:v>
                </c:pt>
                <c:pt idx="2470">
                  <c:v>45222</c:v>
                </c:pt>
                <c:pt idx="2471">
                  <c:v>45223</c:v>
                </c:pt>
                <c:pt idx="2472">
                  <c:v>45224</c:v>
                </c:pt>
                <c:pt idx="2473">
                  <c:v>45225</c:v>
                </c:pt>
                <c:pt idx="2474">
                  <c:v>45226</c:v>
                </c:pt>
                <c:pt idx="2475">
                  <c:v>45229</c:v>
                </c:pt>
                <c:pt idx="2476">
                  <c:v>45230</c:v>
                </c:pt>
                <c:pt idx="2477">
                  <c:v>45231</c:v>
                </c:pt>
                <c:pt idx="2478">
                  <c:v>45232</c:v>
                </c:pt>
                <c:pt idx="2479">
                  <c:v>45233</c:v>
                </c:pt>
                <c:pt idx="2480">
                  <c:v>45236</c:v>
                </c:pt>
                <c:pt idx="2481">
                  <c:v>45237</c:v>
                </c:pt>
                <c:pt idx="2482">
                  <c:v>45238</c:v>
                </c:pt>
                <c:pt idx="2483">
                  <c:v>45239</c:v>
                </c:pt>
                <c:pt idx="2484">
                  <c:v>45240</c:v>
                </c:pt>
                <c:pt idx="2485">
                  <c:v>45243</c:v>
                </c:pt>
                <c:pt idx="2486">
                  <c:v>45244</c:v>
                </c:pt>
                <c:pt idx="2487">
                  <c:v>45245</c:v>
                </c:pt>
                <c:pt idx="2488">
                  <c:v>45246</c:v>
                </c:pt>
                <c:pt idx="2489">
                  <c:v>45247</c:v>
                </c:pt>
                <c:pt idx="2490">
                  <c:v>45250</c:v>
                </c:pt>
                <c:pt idx="2491">
                  <c:v>45251</c:v>
                </c:pt>
                <c:pt idx="2492">
                  <c:v>45252</c:v>
                </c:pt>
                <c:pt idx="2493">
                  <c:v>45254</c:v>
                </c:pt>
                <c:pt idx="2494">
                  <c:v>45257</c:v>
                </c:pt>
                <c:pt idx="2495">
                  <c:v>45258</c:v>
                </c:pt>
                <c:pt idx="2496">
                  <c:v>45259</c:v>
                </c:pt>
                <c:pt idx="2497">
                  <c:v>45260</c:v>
                </c:pt>
                <c:pt idx="2498">
                  <c:v>45261</c:v>
                </c:pt>
                <c:pt idx="2499">
                  <c:v>45264</c:v>
                </c:pt>
                <c:pt idx="2500">
                  <c:v>45265</c:v>
                </c:pt>
                <c:pt idx="2501">
                  <c:v>45266</c:v>
                </c:pt>
                <c:pt idx="2502">
                  <c:v>45267</c:v>
                </c:pt>
                <c:pt idx="2503">
                  <c:v>45268</c:v>
                </c:pt>
                <c:pt idx="2504">
                  <c:v>45271</c:v>
                </c:pt>
                <c:pt idx="2505">
                  <c:v>45272</c:v>
                </c:pt>
                <c:pt idx="2506">
                  <c:v>45273</c:v>
                </c:pt>
                <c:pt idx="2507">
                  <c:v>45274</c:v>
                </c:pt>
                <c:pt idx="2508">
                  <c:v>45275</c:v>
                </c:pt>
                <c:pt idx="2509">
                  <c:v>45278</c:v>
                </c:pt>
                <c:pt idx="2510">
                  <c:v>45279</c:v>
                </c:pt>
                <c:pt idx="2511">
                  <c:v>45280</c:v>
                </c:pt>
                <c:pt idx="2512">
                  <c:v>45281</c:v>
                </c:pt>
                <c:pt idx="2513">
                  <c:v>45282</c:v>
                </c:pt>
                <c:pt idx="2514">
                  <c:v>45286</c:v>
                </c:pt>
                <c:pt idx="2515">
                  <c:v>45287</c:v>
                </c:pt>
                <c:pt idx="2516">
                  <c:v>45288</c:v>
                </c:pt>
                <c:pt idx="2517">
                  <c:v>45289</c:v>
                </c:pt>
                <c:pt idx="2518">
                  <c:v>45293</c:v>
                </c:pt>
                <c:pt idx="2519">
                  <c:v>45294</c:v>
                </c:pt>
                <c:pt idx="2520">
                  <c:v>45295</c:v>
                </c:pt>
                <c:pt idx="2521">
                  <c:v>45296</c:v>
                </c:pt>
                <c:pt idx="2522">
                  <c:v>45299</c:v>
                </c:pt>
                <c:pt idx="2523">
                  <c:v>45300</c:v>
                </c:pt>
                <c:pt idx="2524">
                  <c:v>45301</c:v>
                </c:pt>
                <c:pt idx="2525">
                  <c:v>45302</c:v>
                </c:pt>
                <c:pt idx="2526">
                  <c:v>45303</c:v>
                </c:pt>
                <c:pt idx="2527">
                  <c:v>45307</c:v>
                </c:pt>
                <c:pt idx="2528">
                  <c:v>45308</c:v>
                </c:pt>
                <c:pt idx="2529">
                  <c:v>45309</c:v>
                </c:pt>
                <c:pt idx="2530">
                  <c:v>45310</c:v>
                </c:pt>
                <c:pt idx="2531">
                  <c:v>45313</c:v>
                </c:pt>
                <c:pt idx="2532">
                  <c:v>45314</c:v>
                </c:pt>
                <c:pt idx="2533">
                  <c:v>45315</c:v>
                </c:pt>
                <c:pt idx="2534">
                  <c:v>45316</c:v>
                </c:pt>
                <c:pt idx="2535">
                  <c:v>45317</c:v>
                </c:pt>
                <c:pt idx="2536">
                  <c:v>45320</c:v>
                </c:pt>
                <c:pt idx="2537">
                  <c:v>45321</c:v>
                </c:pt>
                <c:pt idx="2538">
                  <c:v>45322</c:v>
                </c:pt>
                <c:pt idx="2539">
                  <c:v>45323</c:v>
                </c:pt>
                <c:pt idx="2540">
                  <c:v>45324</c:v>
                </c:pt>
                <c:pt idx="2541">
                  <c:v>45327</c:v>
                </c:pt>
                <c:pt idx="2542">
                  <c:v>45328</c:v>
                </c:pt>
                <c:pt idx="2543">
                  <c:v>45329</c:v>
                </c:pt>
                <c:pt idx="2544">
                  <c:v>45330</c:v>
                </c:pt>
                <c:pt idx="2545">
                  <c:v>45331</c:v>
                </c:pt>
                <c:pt idx="2546">
                  <c:v>45334</c:v>
                </c:pt>
                <c:pt idx="2547">
                  <c:v>45335</c:v>
                </c:pt>
                <c:pt idx="2548">
                  <c:v>45336</c:v>
                </c:pt>
                <c:pt idx="2549">
                  <c:v>45337</c:v>
                </c:pt>
                <c:pt idx="2550">
                  <c:v>45338</c:v>
                </c:pt>
                <c:pt idx="2551">
                  <c:v>45342</c:v>
                </c:pt>
              </c:numCache>
            </c:numRef>
          </c:cat>
          <c:val>
            <c:numRef>
              <c:f>'JNJ Stock'!$B$2:$B$2553</c:f>
              <c:numCache>
                <c:formatCode>General</c:formatCode>
                <c:ptCount val="2552"/>
                <c:pt idx="0">
                  <c:v>70.306610000000006</c:v>
                </c:pt>
                <c:pt idx="1">
                  <c:v>69.765770000000003</c:v>
                </c:pt>
                <c:pt idx="2">
                  <c:v>69.339195000000004</c:v>
                </c:pt>
                <c:pt idx="3">
                  <c:v>69.963829000000004</c:v>
                </c:pt>
                <c:pt idx="4">
                  <c:v>70.329436999999999</c:v>
                </c:pt>
                <c:pt idx="5">
                  <c:v>71.822417999999999</c:v>
                </c:pt>
                <c:pt idx="6">
                  <c:v>71.723419000000007</c:v>
                </c:pt>
                <c:pt idx="7">
                  <c:v>72.157561999999999</c:v>
                </c:pt>
                <c:pt idx="8">
                  <c:v>72.165192000000005</c:v>
                </c:pt>
                <c:pt idx="9">
                  <c:v>71.982353000000003</c:v>
                </c:pt>
                <c:pt idx="10">
                  <c:v>72.149924999999996</c:v>
                </c:pt>
                <c:pt idx="11">
                  <c:v>72.210907000000006</c:v>
                </c:pt>
                <c:pt idx="12">
                  <c:v>72.089005</c:v>
                </c:pt>
                <c:pt idx="13">
                  <c:v>72.408935999999997</c:v>
                </c:pt>
                <c:pt idx="14">
                  <c:v>71.624374000000003</c:v>
                </c:pt>
                <c:pt idx="15">
                  <c:v>71.845268000000004</c:v>
                </c:pt>
                <c:pt idx="16">
                  <c:v>70.641754000000006</c:v>
                </c:pt>
                <c:pt idx="17">
                  <c:v>69.019278999999997</c:v>
                </c:pt>
                <c:pt idx="18">
                  <c:v>68.508942000000005</c:v>
                </c:pt>
                <c:pt idx="19">
                  <c:v>68.630797999999999</c:v>
                </c:pt>
                <c:pt idx="20">
                  <c:v>67.716758999999996</c:v>
                </c:pt>
                <c:pt idx="21">
                  <c:v>68.173775000000006</c:v>
                </c:pt>
                <c:pt idx="22">
                  <c:v>67.389213999999996</c:v>
                </c:pt>
                <c:pt idx="23">
                  <c:v>66.101906</c:v>
                </c:pt>
                <c:pt idx="24">
                  <c:v>65.980041999999997</c:v>
                </c:pt>
                <c:pt idx="25">
                  <c:v>66.482749999999996</c:v>
                </c:pt>
                <c:pt idx="26">
                  <c:v>67.602501000000004</c:v>
                </c:pt>
                <c:pt idx="27">
                  <c:v>68.585105999999996</c:v>
                </c:pt>
                <c:pt idx="28">
                  <c:v>69.369675000000001</c:v>
                </c:pt>
                <c:pt idx="29">
                  <c:v>70.816933000000006</c:v>
                </c:pt>
                <c:pt idx="30">
                  <c:v>70.397987000000001</c:v>
                </c:pt>
                <c:pt idx="31">
                  <c:v>70.504638999999997</c:v>
                </c:pt>
                <c:pt idx="32">
                  <c:v>70.656981999999999</c:v>
                </c:pt>
                <c:pt idx="33">
                  <c:v>70.207572999999996</c:v>
                </c:pt>
                <c:pt idx="34">
                  <c:v>69.803871000000001</c:v>
                </c:pt>
                <c:pt idx="35">
                  <c:v>70.367508000000001</c:v>
                </c:pt>
                <c:pt idx="36">
                  <c:v>70.214080999999993</c:v>
                </c:pt>
                <c:pt idx="37">
                  <c:v>69.899544000000006</c:v>
                </c:pt>
                <c:pt idx="38">
                  <c:v>69.899544000000006</c:v>
                </c:pt>
                <c:pt idx="39">
                  <c:v>69.899544000000006</c:v>
                </c:pt>
                <c:pt idx="40">
                  <c:v>70.091316000000006</c:v>
                </c:pt>
                <c:pt idx="41">
                  <c:v>70.674415999999994</c:v>
                </c:pt>
                <c:pt idx="42">
                  <c:v>70.244774000000007</c:v>
                </c:pt>
                <c:pt idx="43">
                  <c:v>71.610382000000001</c:v>
                </c:pt>
                <c:pt idx="44">
                  <c:v>71.034987999999998</c:v>
                </c:pt>
                <c:pt idx="45">
                  <c:v>71.265144000000006</c:v>
                </c:pt>
                <c:pt idx="46">
                  <c:v>71.595032000000003</c:v>
                </c:pt>
                <c:pt idx="47">
                  <c:v>71.694755999999998</c:v>
                </c:pt>
                <c:pt idx="48">
                  <c:v>71.725470999999999</c:v>
                </c:pt>
                <c:pt idx="49">
                  <c:v>71.809867999999994</c:v>
                </c:pt>
                <c:pt idx="50">
                  <c:v>71.349547999999999</c:v>
                </c:pt>
                <c:pt idx="51">
                  <c:v>71.203757999999993</c:v>
                </c:pt>
                <c:pt idx="52">
                  <c:v>72.063018999999997</c:v>
                </c:pt>
                <c:pt idx="53">
                  <c:v>72.070708999999994</c:v>
                </c:pt>
                <c:pt idx="54">
                  <c:v>71.802184999999994</c:v>
                </c:pt>
                <c:pt idx="55">
                  <c:v>72.208824000000007</c:v>
                </c:pt>
                <c:pt idx="56">
                  <c:v>73.597426999999996</c:v>
                </c:pt>
                <c:pt idx="57">
                  <c:v>73.037384000000003</c:v>
                </c:pt>
                <c:pt idx="58">
                  <c:v>74.709854000000007</c:v>
                </c:pt>
                <c:pt idx="59">
                  <c:v>74.456695999999994</c:v>
                </c:pt>
                <c:pt idx="60">
                  <c:v>74.633148000000006</c:v>
                </c:pt>
                <c:pt idx="61">
                  <c:v>74.755904999999998</c:v>
                </c:pt>
                <c:pt idx="62">
                  <c:v>75.361999999999995</c:v>
                </c:pt>
                <c:pt idx="63">
                  <c:v>75.139495999999994</c:v>
                </c:pt>
                <c:pt idx="64">
                  <c:v>75.361999999999995</c:v>
                </c:pt>
                <c:pt idx="65">
                  <c:v>75.385009999999994</c:v>
                </c:pt>
                <c:pt idx="66">
                  <c:v>75.507773999999998</c:v>
                </c:pt>
                <c:pt idx="67">
                  <c:v>75.101128000000003</c:v>
                </c:pt>
                <c:pt idx="68">
                  <c:v>75.231551999999994</c:v>
                </c:pt>
                <c:pt idx="69">
                  <c:v>75.914375000000007</c:v>
                </c:pt>
                <c:pt idx="70">
                  <c:v>74.065414000000004</c:v>
                </c:pt>
                <c:pt idx="71">
                  <c:v>74.318618999999998</c:v>
                </c:pt>
                <c:pt idx="72">
                  <c:v>74.525741999999994</c:v>
                </c:pt>
                <c:pt idx="73">
                  <c:v>76.106178</c:v>
                </c:pt>
                <c:pt idx="74">
                  <c:v>75.760947999999999</c:v>
                </c:pt>
                <c:pt idx="75">
                  <c:v>75.922034999999994</c:v>
                </c:pt>
                <c:pt idx="76">
                  <c:v>76.719925000000003</c:v>
                </c:pt>
                <c:pt idx="77">
                  <c:v>76.858054999999993</c:v>
                </c:pt>
                <c:pt idx="78">
                  <c:v>76.888717999999997</c:v>
                </c:pt>
                <c:pt idx="79">
                  <c:v>76.689261999999999</c:v>
                </c:pt>
                <c:pt idx="80">
                  <c:v>76.558807000000002</c:v>
                </c:pt>
                <c:pt idx="81">
                  <c:v>77.747978000000003</c:v>
                </c:pt>
                <c:pt idx="82">
                  <c:v>77.510161999999994</c:v>
                </c:pt>
                <c:pt idx="83">
                  <c:v>77.709625000000003</c:v>
                </c:pt>
                <c:pt idx="84">
                  <c:v>77.126548999999997</c:v>
                </c:pt>
                <c:pt idx="85">
                  <c:v>76.190574999999995</c:v>
                </c:pt>
                <c:pt idx="86">
                  <c:v>76.719925000000003</c:v>
                </c:pt>
                <c:pt idx="87">
                  <c:v>76.344025000000002</c:v>
                </c:pt>
                <c:pt idx="88">
                  <c:v>77.418082999999996</c:v>
                </c:pt>
                <c:pt idx="89">
                  <c:v>77.103531000000004</c:v>
                </c:pt>
                <c:pt idx="90">
                  <c:v>77.418082999999996</c:v>
                </c:pt>
                <c:pt idx="91">
                  <c:v>77.118881000000002</c:v>
                </c:pt>
                <c:pt idx="92">
                  <c:v>77.502494999999996</c:v>
                </c:pt>
                <c:pt idx="93">
                  <c:v>77.387383</c:v>
                </c:pt>
                <c:pt idx="94">
                  <c:v>77.249283000000005</c:v>
                </c:pt>
                <c:pt idx="95">
                  <c:v>77.164908999999994</c:v>
                </c:pt>
                <c:pt idx="96">
                  <c:v>77.210953000000003</c:v>
                </c:pt>
                <c:pt idx="97">
                  <c:v>76.911727999999997</c:v>
                </c:pt>
                <c:pt idx="98">
                  <c:v>77.594566</c:v>
                </c:pt>
                <c:pt idx="99">
                  <c:v>77.996268999999998</c:v>
                </c:pt>
                <c:pt idx="100">
                  <c:v>78.011718999999999</c:v>
                </c:pt>
                <c:pt idx="101">
                  <c:v>77.880402000000004</c:v>
                </c:pt>
                <c:pt idx="102">
                  <c:v>77.486396999999997</c:v>
                </c:pt>
                <c:pt idx="103">
                  <c:v>77.841774000000001</c:v>
                </c:pt>
                <c:pt idx="104">
                  <c:v>78.382537999999997</c:v>
                </c:pt>
                <c:pt idx="105">
                  <c:v>78.931045999999995</c:v>
                </c:pt>
                <c:pt idx="106">
                  <c:v>79.155083000000005</c:v>
                </c:pt>
                <c:pt idx="107">
                  <c:v>79.325057999999999</c:v>
                </c:pt>
                <c:pt idx="108">
                  <c:v>79.742226000000002</c:v>
                </c:pt>
                <c:pt idx="109">
                  <c:v>79.711319000000003</c:v>
                </c:pt>
                <c:pt idx="110">
                  <c:v>79.742226000000002</c:v>
                </c:pt>
                <c:pt idx="111">
                  <c:v>80.422066000000001</c:v>
                </c:pt>
                <c:pt idx="112">
                  <c:v>79.819496000000001</c:v>
                </c:pt>
                <c:pt idx="113">
                  <c:v>79.209175000000002</c:v>
                </c:pt>
                <c:pt idx="114">
                  <c:v>79.209175000000002</c:v>
                </c:pt>
                <c:pt idx="115">
                  <c:v>79.147362000000001</c:v>
                </c:pt>
                <c:pt idx="116">
                  <c:v>78.745643999999999</c:v>
                </c:pt>
                <c:pt idx="117">
                  <c:v>79.425467999999995</c:v>
                </c:pt>
                <c:pt idx="118">
                  <c:v>80.198029000000005</c:v>
                </c:pt>
                <c:pt idx="119">
                  <c:v>81.325919999999996</c:v>
                </c:pt>
                <c:pt idx="120">
                  <c:v>80.924216999999999</c:v>
                </c:pt>
                <c:pt idx="121">
                  <c:v>80.800612999999998</c:v>
                </c:pt>
                <c:pt idx="122">
                  <c:v>81.704475000000002</c:v>
                </c:pt>
                <c:pt idx="123">
                  <c:v>81.619513999999995</c:v>
                </c:pt>
                <c:pt idx="124">
                  <c:v>81.109618999999995</c:v>
                </c:pt>
                <c:pt idx="125">
                  <c:v>80.823798999999994</c:v>
                </c:pt>
                <c:pt idx="126">
                  <c:v>81.789444000000003</c:v>
                </c:pt>
                <c:pt idx="127">
                  <c:v>81.781754000000006</c:v>
                </c:pt>
                <c:pt idx="128">
                  <c:v>81.441811000000001</c:v>
                </c:pt>
                <c:pt idx="129">
                  <c:v>82.252998000000005</c:v>
                </c:pt>
                <c:pt idx="130">
                  <c:v>81.673584000000005</c:v>
                </c:pt>
                <c:pt idx="131">
                  <c:v>81.920806999999996</c:v>
                </c:pt>
                <c:pt idx="132">
                  <c:v>81.735382000000001</c:v>
                </c:pt>
                <c:pt idx="133">
                  <c:v>81.194580000000002</c:v>
                </c:pt>
                <c:pt idx="134">
                  <c:v>81.410919000000007</c:v>
                </c:pt>
                <c:pt idx="135">
                  <c:v>79.788573999999997</c:v>
                </c:pt>
                <c:pt idx="136">
                  <c:v>78.969666000000004</c:v>
                </c:pt>
                <c:pt idx="137">
                  <c:v>77.540488999999994</c:v>
                </c:pt>
                <c:pt idx="138">
                  <c:v>78.645179999999996</c:v>
                </c:pt>
                <c:pt idx="139">
                  <c:v>78.235755999999995</c:v>
                </c:pt>
                <c:pt idx="140">
                  <c:v>79.162803999999994</c:v>
                </c:pt>
                <c:pt idx="141">
                  <c:v>78.946487000000005</c:v>
                </c:pt>
                <c:pt idx="142">
                  <c:v>78.954230999999993</c:v>
                </c:pt>
                <c:pt idx="143">
                  <c:v>78.884688999999995</c:v>
                </c:pt>
                <c:pt idx="144">
                  <c:v>78.884688999999995</c:v>
                </c:pt>
                <c:pt idx="145">
                  <c:v>78.768822</c:v>
                </c:pt>
                <c:pt idx="146">
                  <c:v>79.031470999999996</c:v>
                </c:pt>
                <c:pt idx="147">
                  <c:v>77.324180999999996</c:v>
                </c:pt>
                <c:pt idx="148">
                  <c:v>77.177368000000001</c:v>
                </c:pt>
                <c:pt idx="149">
                  <c:v>77.378249999999994</c:v>
                </c:pt>
                <c:pt idx="150">
                  <c:v>77.115555000000001</c:v>
                </c:pt>
                <c:pt idx="151">
                  <c:v>77.803122999999999</c:v>
                </c:pt>
                <c:pt idx="152">
                  <c:v>77.200539000000006</c:v>
                </c:pt>
                <c:pt idx="153">
                  <c:v>78.088973999999993</c:v>
                </c:pt>
                <c:pt idx="154">
                  <c:v>78.150786999999994</c:v>
                </c:pt>
                <c:pt idx="155">
                  <c:v>77.741318000000007</c:v>
                </c:pt>
                <c:pt idx="156">
                  <c:v>78.598845999999995</c:v>
                </c:pt>
                <c:pt idx="157">
                  <c:v>78.815162999999998</c:v>
                </c:pt>
                <c:pt idx="158">
                  <c:v>78.158507999999998</c:v>
                </c:pt>
                <c:pt idx="159">
                  <c:v>79.340514999999996</c:v>
                </c:pt>
                <c:pt idx="160">
                  <c:v>79.541381999999999</c:v>
                </c:pt>
                <c:pt idx="161">
                  <c:v>79.734511999999995</c:v>
                </c:pt>
                <c:pt idx="162">
                  <c:v>80.491585000000001</c:v>
                </c:pt>
                <c:pt idx="163">
                  <c:v>80.188263000000006</c:v>
                </c:pt>
                <c:pt idx="164">
                  <c:v>80.289390999999995</c:v>
                </c:pt>
                <c:pt idx="165">
                  <c:v>80.452713000000003</c:v>
                </c:pt>
                <c:pt idx="166">
                  <c:v>80.281600999999995</c:v>
                </c:pt>
                <c:pt idx="167">
                  <c:v>80.071601999999999</c:v>
                </c:pt>
                <c:pt idx="168">
                  <c:v>80.678261000000006</c:v>
                </c:pt>
                <c:pt idx="169">
                  <c:v>80.390472000000003</c:v>
                </c:pt>
                <c:pt idx="170">
                  <c:v>80.701583999999997</c:v>
                </c:pt>
                <c:pt idx="171">
                  <c:v>80.763817000000003</c:v>
                </c:pt>
                <c:pt idx="172">
                  <c:v>81.214928</c:v>
                </c:pt>
                <c:pt idx="173">
                  <c:v>80.927170000000004</c:v>
                </c:pt>
                <c:pt idx="174">
                  <c:v>80.732712000000006</c:v>
                </c:pt>
                <c:pt idx="175">
                  <c:v>81.658241000000004</c:v>
                </c:pt>
                <c:pt idx="176">
                  <c:v>81.316032000000007</c:v>
                </c:pt>
                <c:pt idx="177">
                  <c:v>81.339377999999996</c:v>
                </c:pt>
                <c:pt idx="178">
                  <c:v>81.448273</c:v>
                </c:pt>
                <c:pt idx="179">
                  <c:v>82.350470999999999</c:v>
                </c:pt>
                <c:pt idx="180">
                  <c:v>82.591590999999994</c:v>
                </c:pt>
                <c:pt idx="181">
                  <c:v>83.493797000000001</c:v>
                </c:pt>
                <c:pt idx="182">
                  <c:v>83.991569999999996</c:v>
                </c:pt>
                <c:pt idx="183">
                  <c:v>83.906020999999996</c:v>
                </c:pt>
                <c:pt idx="184">
                  <c:v>83.579329999999999</c:v>
                </c:pt>
                <c:pt idx="185">
                  <c:v>84.497107999999997</c:v>
                </c:pt>
                <c:pt idx="186">
                  <c:v>83.299362000000002</c:v>
                </c:pt>
                <c:pt idx="187">
                  <c:v>83.299362000000002</c:v>
                </c:pt>
                <c:pt idx="188">
                  <c:v>82.863776999999999</c:v>
                </c:pt>
                <c:pt idx="189">
                  <c:v>82.902679000000006</c:v>
                </c:pt>
                <c:pt idx="190">
                  <c:v>81.121596999999994</c:v>
                </c:pt>
                <c:pt idx="191">
                  <c:v>80.771584000000004</c:v>
                </c:pt>
                <c:pt idx="192">
                  <c:v>81.767150999999998</c:v>
                </c:pt>
                <c:pt idx="193">
                  <c:v>81.557152000000002</c:v>
                </c:pt>
                <c:pt idx="194">
                  <c:v>79.636039999999994</c:v>
                </c:pt>
                <c:pt idx="195">
                  <c:v>81.596046000000001</c:v>
                </c:pt>
                <c:pt idx="196">
                  <c:v>79.394942999999998</c:v>
                </c:pt>
                <c:pt idx="197">
                  <c:v>78.733849000000006</c:v>
                </c:pt>
                <c:pt idx="198">
                  <c:v>77.092727999999994</c:v>
                </c:pt>
                <c:pt idx="199">
                  <c:v>75.451606999999996</c:v>
                </c:pt>
                <c:pt idx="200">
                  <c:v>76.384949000000006</c:v>
                </c:pt>
                <c:pt idx="201">
                  <c:v>75.272735999999995</c:v>
                </c:pt>
                <c:pt idx="202">
                  <c:v>76.766059999999996</c:v>
                </c:pt>
                <c:pt idx="203">
                  <c:v>77.154961</c:v>
                </c:pt>
                <c:pt idx="204">
                  <c:v>78.057175000000001</c:v>
                </c:pt>
                <c:pt idx="205">
                  <c:v>78.726059000000006</c:v>
                </c:pt>
                <c:pt idx="206">
                  <c:v>79.822708000000006</c:v>
                </c:pt>
                <c:pt idx="207">
                  <c:v>80.211585999999997</c:v>
                </c:pt>
                <c:pt idx="208">
                  <c:v>80.942718999999997</c:v>
                </c:pt>
                <c:pt idx="209">
                  <c:v>81.502724000000001</c:v>
                </c:pt>
                <c:pt idx="210">
                  <c:v>82.101592999999994</c:v>
                </c:pt>
                <c:pt idx="211">
                  <c:v>83.252685999999997</c:v>
                </c:pt>
                <c:pt idx="212">
                  <c:v>83.828216999999995</c:v>
                </c:pt>
                <c:pt idx="213">
                  <c:v>83.579329999999999</c:v>
                </c:pt>
                <c:pt idx="214">
                  <c:v>84.481566999999998</c:v>
                </c:pt>
                <c:pt idx="215">
                  <c:v>84.637137999999993</c:v>
                </c:pt>
                <c:pt idx="216">
                  <c:v>84.784889000000007</c:v>
                </c:pt>
                <c:pt idx="217">
                  <c:v>84.154899999999998</c:v>
                </c:pt>
                <c:pt idx="218">
                  <c:v>84.637137999999993</c:v>
                </c:pt>
                <c:pt idx="219">
                  <c:v>84.707138</c:v>
                </c:pt>
                <c:pt idx="220">
                  <c:v>84.582672000000002</c:v>
                </c:pt>
                <c:pt idx="221">
                  <c:v>84.831565999999995</c:v>
                </c:pt>
                <c:pt idx="222">
                  <c:v>84.123786999999993</c:v>
                </c:pt>
                <c:pt idx="223">
                  <c:v>84.232680999999999</c:v>
                </c:pt>
                <c:pt idx="224">
                  <c:v>84.644881999999996</c:v>
                </c:pt>
                <c:pt idx="225">
                  <c:v>84.590446</c:v>
                </c:pt>
                <c:pt idx="226">
                  <c:v>84.139358999999999</c:v>
                </c:pt>
                <c:pt idx="227">
                  <c:v>84.436806000000004</c:v>
                </c:pt>
                <c:pt idx="228">
                  <c:v>83.669640000000001</c:v>
                </c:pt>
                <c:pt idx="229">
                  <c:v>83.528717</c:v>
                </c:pt>
                <c:pt idx="230">
                  <c:v>83.927978999999993</c:v>
                </c:pt>
                <c:pt idx="231">
                  <c:v>84.742165</c:v>
                </c:pt>
                <c:pt idx="232">
                  <c:v>84.569923000000003</c:v>
                </c:pt>
                <c:pt idx="233">
                  <c:v>84.945671000000004</c:v>
                </c:pt>
                <c:pt idx="234">
                  <c:v>84.327217000000005</c:v>
                </c:pt>
                <c:pt idx="235">
                  <c:v>84.201949999999997</c:v>
                </c:pt>
                <c:pt idx="236">
                  <c:v>84.945671000000004</c:v>
                </c:pt>
                <c:pt idx="237">
                  <c:v>84.953491</c:v>
                </c:pt>
                <c:pt idx="238">
                  <c:v>84.585555999999997</c:v>
                </c:pt>
                <c:pt idx="239">
                  <c:v>83.168593999999999</c:v>
                </c:pt>
                <c:pt idx="240">
                  <c:v>83.544372999999993</c:v>
                </c:pt>
                <c:pt idx="241">
                  <c:v>81.751671000000002</c:v>
                </c:pt>
                <c:pt idx="242">
                  <c:v>81.383735999999999</c:v>
                </c:pt>
                <c:pt idx="243">
                  <c:v>80.444344000000001</c:v>
                </c:pt>
                <c:pt idx="244">
                  <c:v>81.469887</c:v>
                </c:pt>
                <c:pt idx="245">
                  <c:v>83.614806999999999</c:v>
                </c:pt>
                <c:pt idx="246">
                  <c:v>82.628478999999999</c:v>
                </c:pt>
                <c:pt idx="247">
                  <c:v>83.560035999999997</c:v>
                </c:pt>
                <c:pt idx="248">
                  <c:v>81.634270000000001</c:v>
                </c:pt>
                <c:pt idx="249">
                  <c:v>81.876937999999996</c:v>
                </c:pt>
                <c:pt idx="250">
                  <c:v>82.244895999999997</c:v>
                </c:pt>
                <c:pt idx="251">
                  <c:v>82.456260999999998</c:v>
                </c:pt>
                <c:pt idx="252">
                  <c:v>82.479720999999998</c:v>
                </c:pt>
                <c:pt idx="253">
                  <c:v>81.861275000000006</c:v>
                </c:pt>
                <c:pt idx="254">
                  <c:v>81.822158999999999</c:v>
                </c:pt>
                <c:pt idx="255">
                  <c:v>81.250670999999997</c:v>
                </c:pt>
                <c:pt idx="256">
                  <c:v>80.851433</c:v>
                </c:pt>
                <c:pt idx="257">
                  <c:v>82.636313999999999</c:v>
                </c:pt>
                <c:pt idx="258">
                  <c:v>83.286040999999997</c:v>
                </c:pt>
                <c:pt idx="259">
                  <c:v>82.150925000000001</c:v>
                </c:pt>
                <c:pt idx="260">
                  <c:v>81.869124999999997</c:v>
                </c:pt>
                <c:pt idx="261">
                  <c:v>82.010040000000004</c:v>
                </c:pt>
                <c:pt idx="262">
                  <c:v>81.415062000000006</c:v>
                </c:pt>
                <c:pt idx="263">
                  <c:v>80.232971000000006</c:v>
                </c:pt>
                <c:pt idx="264">
                  <c:v>81.446395999999993</c:v>
                </c:pt>
                <c:pt idx="265">
                  <c:v>79.293571</c:v>
                </c:pt>
                <c:pt idx="266">
                  <c:v>79.771111000000005</c:v>
                </c:pt>
                <c:pt idx="267">
                  <c:v>81.227187999999998</c:v>
                </c:pt>
                <c:pt idx="268">
                  <c:v>80.005966000000001</c:v>
                </c:pt>
                <c:pt idx="269">
                  <c:v>80.052940000000007</c:v>
                </c:pt>
                <c:pt idx="270">
                  <c:v>79.919846000000007</c:v>
                </c:pt>
                <c:pt idx="271">
                  <c:v>79.442313999999996</c:v>
                </c:pt>
                <c:pt idx="272">
                  <c:v>80.146880999999993</c:v>
                </c:pt>
                <c:pt idx="273">
                  <c:v>78.393310999999997</c:v>
                </c:pt>
                <c:pt idx="274">
                  <c:v>78.933471999999995</c:v>
                </c:pt>
                <c:pt idx="275">
                  <c:v>80.209496000000001</c:v>
                </c:pt>
                <c:pt idx="276">
                  <c:v>79.348365999999999</c:v>
                </c:pt>
                <c:pt idx="277">
                  <c:v>80.209496000000001</c:v>
                </c:pt>
                <c:pt idx="278">
                  <c:v>79.144835999999998</c:v>
                </c:pt>
                <c:pt idx="279">
                  <c:v>78.111480999999998</c:v>
                </c:pt>
                <c:pt idx="280">
                  <c:v>78.557715999999999</c:v>
                </c:pt>
                <c:pt idx="281">
                  <c:v>78.581183999999993</c:v>
                </c:pt>
                <c:pt idx="282">
                  <c:v>77.0625</c:v>
                </c:pt>
                <c:pt idx="283">
                  <c:v>77.986251999999993</c:v>
                </c:pt>
                <c:pt idx="284">
                  <c:v>78.628189000000006</c:v>
                </c:pt>
                <c:pt idx="285">
                  <c:v>78.252419000000003</c:v>
                </c:pt>
                <c:pt idx="286">
                  <c:v>78.831695999999994</c:v>
                </c:pt>
                <c:pt idx="287">
                  <c:v>79.036674000000005</c:v>
                </c:pt>
                <c:pt idx="288">
                  <c:v>78.973595000000003</c:v>
                </c:pt>
                <c:pt idx="289">
                  <c:v>79.383529999999993</c:v>
                </c:pt>
                <c:pt idx="290">
                  <c:v>79.785567999999998</c:v>
                </c:pt>
                <c:pt idx="291">
                  <c:v>81.038978999999998</c:v>
                </c:pt>
                <c:pt idx="292">
                  <c:v>80.810387000000006</c:v>
                </c:pt>
                <c:pt idx="293">
                  <c:v>81.370093999999995</c:v>
                </c:pt>
                <c:pt idx="294">
                  <c:v>80.676361</c:v>
                </c:pt>
                <c:pt idx="295">
                  <c:v>80.132416000000006</c:v>
                </c:pt>
                <c:pt idx="296">
                  <c:v>80.818245000000005</c:v>
                </c:pt>
                <c:pt idx="297">
                  <c:v>78.918411000000006</c:v>
                </c:pt>
                <c:pt idx="298">
                  <c:v>79.351990000000001</c:v>
                </c:pt>
                <c:pt idx="299">
                  <c:v>78.461205000000007</c:v>
                </c:pt>
                <c:pt idx="300">
                  <c:v>77.507332000000005</c:v>
                </c:pt>
                <c:pt idx="301">
                  <c:v>78.697693000000001</c:v>
                </c:pt>
                <c:pt idx="302">
                  <c:v>78.208939000000001</c:v>
                </c:pt>
                <c:pt idx="303">
                  <c:v>79.667312999999993</c:v>
                </c:pt>
                <c:pt idx="304">
                  <c:v>78.745002999999997</c:v>
                </c:pt>
                <c:pt idx="305">
                  <c:v>79.982651000000004</c:v>
                </c:pt>
                <c:pt idx="306">
                  <c:v>80.163962999999995</c:v>
                </c:pt>
                <c:pt idx="307">
                  <c:v>80.723679000000004</c:v>
                </c:pt>
                <c:pt idx="308">
                  <c:v>81.180885000000004</c:v>
                </c:pt>
                <c:pt idx="309">
                  <c:v>80.376793000000006</c:v>
                </c:pt>
                <c:pt idx="310">
                  <c:v>79.099739</c:v>
                </c:pt>
                <c:pt idx="311">
                  <c:v>78.942070000000001</c:v>
                </c:pt>
                <c:pt idx="312">
                  <c:v>79.099739</c:v>
                </c:pt>
                <c:pt idx="313">
                  <c:v>80.053618999999998</c:v>
                </c:pt>
                <c:pt idx="314">
                  <c:v>79.304680000000005</c:v>
                </c:pt>
                <c:pt idx="315">
                  <c:v>78.161636000000001</c:v>
                </c:pt>
                <c:pt idx="316">
                  <c:v>78.547905</c:v>
                </c:pt>
                <c:pt idx="317">
                  <c:v>78.169524999999993</c:v>
                </c:pt>
                <c:pt idx="318">
                  <c:v>78.910515000000004</c:v>
                </c:pt>
                <c:pt idx="319">
                  <c:v>78.95787</c:v>
                </c:pt>
                <c:pt idx="320">
                  <c:v>79.880165000000005</c:v>
                </c:pt>
                <c:pt idx="321">
                  <c:v>80.455635000000001</c:v>
                </c:pt>
                <c:pt idx="322">
                  <c:v>79.265281999999999</c:v>
                </c:pt>
                <c:pt idx="323">
                  <c:v>79.241614999999996</c:v>
                </c:pt>
                <c:pt idx="324">
                  <c:v>79.304680000000005</c:v>
                </c:pt>
                <c:pt idx="325">
                  <c:v>78.666161000000002</c:v>
                </c:pt>
                <c:pt idx="326">
                  <c:v>78.500625999999997</c:v>
                </c:pt>
                <c:pt idx="327">
                  <c:v>78.997230999999999</c:v>
                </c:pt>
                <c:pt idx="328">
                  <c:v>79.068199000000007</c:v>
                </c:pt>
                <c:pt idx="329">
                  <c:v>79.170670000000001</c:v>
                </c:pt>
                <c:pt idx="330">
                  <c:v>79.194336000000007</c:v>
                </c:pt>
                <c:pt idx="331">
                  <c:v>79.683098000000001</c:v>
                </c:pt>
                <c:pt idx="332">
                  <c:v>79.288925000000006</c:v>
                </c:pt>
                <c:pt idx="333">
                  <c:v>79.415076999999997</c:v>
                </c:pt>
                <c:pt idx="334">
                  <c:v>79.139144999999999</c:v>
                </c:pt>
                <c:pt idx="335">
                  <c:v>78.201035000000005</c:v>
                </c:pt>
                <c:pt idx="336">
                  <c:v>78.934173999999999</c:v>
                </c:pt>
                <c:pt idx="337">
                  <c:v>79.107613000000001</c:v>
                </c:pt>
                <c:pt idx="338">
                  <c:v>78.437568999999996</c:v>
                </c:pt>
                <c:pt idx="339">
                  <c:v>78.177398999999994</c:v>
                </c:pt>
                <c:pt idx="340">
                  <c:v>78.563682999999997</c:v>
                </c:pt>
                <c:pt idx="341">
                  <c:v>79.990523999999994</c:v>
                </c:pt>
                <c:pt idx="342">
                  <c:v>79.643683999999993</c:v>
                </c:pt>
                <c:pt idx="343">
                  <c:v>79.202208999999996</c:v>
                </c:pt>
                <c:pt idx="344">
                  <c:v>79.265281999999999</c:v>
                </c:pt>
                <c:pt idx="345">
                  <c:v>80.274330000000006</c:v>
                </c:pt>
                <c:pt idx="346">
                  <c:v>80.644858999999997</c:v>
                </c:pt>
                <c:pt idx="347">
                  <c:v>81.527771000000001</c:v>
                </c:pt>
                <c:pt idx="348">
                  <c:v>81.953429999999997</c:v>
                </c:pt>
                <c:pt idx="349">
                  <c:v>81.669655000000006</c:v>
                </c:pt>
                <c:pt idx="350">
                  <c:v>81.328193999999996</c:v>
                </c:pt>
                <c:pt idx="351">
                  <c:v>80.478545999999994</c:v>
                </c:pt>
                <c:pt idx="352">
                  <c:v>80.057670999999999</c:v>
                </c:pt>
                <c:pt idx="353">
                  <c:v>80.303855999999996</c:v>
                </c:pt>
                <c:pt idx="354">
                  <c:v>80.319755999999998</c:v>
                </c:pt>
                <c:pt idx="355">
                  <c:v>79.517730999999998</c:v>
                </c:pt>
                <c:pt idx="356">
                  <c:v>79.438323999999994</c:v>
                </c:pt>
                <c:pt idx="357">
                  <c:v>79.390693999999996</c:v>
                </c:pt>
                <c:pt idx="358">
                  <c:v>79.478035000000006</c:v>
                </c:pt>
                <c:pt idx="359">
                  <c:v>78.795128000000005</c:v>
                </c:pt>
                <c:pt idx="360">
                  <c:v>78.286934000000002</c:v>
                </c:pt>
                <c:pt idx="361">
                  <c:v>77.786674000000005</c:v>
                </c:pt>
                <c:pt idx="362">
                  <c:v>77.985175999999996</c:v>
                </c:pt>
                <c:pt idx="363">
                  <c:v>78.517234999999999</c:v>
                </c:pt>
                <c:pt idx="364">
                  <c:v>78.803084999999996</c:v>
                </c:pt>
                <c:pt idx="365">
                  <c:v>78.096351999999996</c:v>
                </c:pt>
                <c:pt idx="366">
                  <c:v>77.413452000000007</c:v>
                </c:pt>
                <c:pt idx="367">
                  <c:v>78.104301000000007</c:v>
                </c:pt>
                <c:pt idx="368">
                  <c:v>78.398101999999994</c:v>
                </c:pt>
                <c:pt idx="369">
                  <c:v>79.692436000000001</c:v>
                </c:pt>
                <c:pt idx="370">
                  <c:v>79.295394999999999</c:v>
                </c:pt>
                <c:pt idx="371">
                  <c:v>79.478035000000006</c:v>
                </c:pt>
                <c:pt idx="372">
                  <c:v>79.231864999999999</c:v>
                </c:pt>
                <c:pt idx="373">
                  <c:v>78.874534999999995</c:v>
                </c:pt>
                <c:pt idx="374">
                  <c:v>78.707786999999996</c:v>
                </c:pt>
                <c:pt idx="375">
                  <c:v>79.120682000000002</c:v>
                </c:pt>
                <c:pt idx="376">
                  <c:v>77.564339000000004</c:v>
                </c:pt>
                <c:pt idx="377">
                  <c:v>77.389647999999994</c:v>
                </c:pt>
                <c:pt idx="378">
                  <c:v>78.191649999999996</c:v>
                </c:pt>
                <c:pt idx="379">
                  <c:v>78.167809000000005</c:v>
                </c:pt>
                <c:pt idx="380">
                  <c:v>77.977242000000004</c:v>
                </c:pt>
                <c:pt idx="381">
                  <c:v>78.548950000000005</c:v>
                </c:pt>
                <c:pt idx="382">
                  <c:v>77.635779999999997</c:v>
                </c:pt>
                <c:pt idx="383">
                  <c:v>78.136070000000004</c:v>
                </c:pt>
                <c:pt idx="384">
                  <c:v>79.033378999999996</c:v>
                </c:pt>
                <c:pt idx="385">
                  <c:v>79.620934000000005</c:v>
                </c:pt>
                <c:pt idx="386">
                  <c:v>79.231864999999999</c:v>
                </c:pt>
                <c:pt idx="387">
                  <c:v>79.740082000000001</c:v>
                </c:pt>
                <c:pt idx="388">
                  <c:v>80.287964000000002</c:v>
                </c:pt>
                <c:pt idx="389">
                  <c:v>79.470078000000001</c:v>
                </c:pt>
                <c:pt idx="390">
                  <c:v>79.700394000000003</c:v>
                </c:pt>
                <c:pt idx="391">
                  <c:v>79.676552000000001</c:v>
                </c:pt>
                <c:pt idx="392">
                  <c:v>79.549499999999995</c:v>
                </c:pt>
                <c:pt idx="393">
                  <c:v>79.565360999999996</c:v>
                </c:pt>
                <c:pt idx="394">
                  <c:v>78.731598000000005</c:v>
                </c:pt>
                <c:pt idx="395">
                  <c:v>78.040779000000001</c:v>
                </c:pt>
                <c:pt idx="396">
                  <c:v>78.628371999999999</c:v>
                </c:pt>
                <c:pt idx="397">
                  <c:v>79.192183999999997</c:v>
                </c:pt>
                <c:pt idx="398">
                  <c:v>79.279510000000002</c:v>
                </c:pt>
                <c:pt idx="399">
                  <c:v>79.573311000000004</c:v>
                </c:pt>
                <c:pt idx="400">
                  <c:v>79.422439999999995</c:v>
                </c:pt>
                <c:pt idx="401">
                  <c:v>79.247748999999999</c:v>
                </c:pt>
                <c:pt idx="402">
                  <c:v>79.819466000000006</c:v>
                </c:pt>
                <c:pt idx="403">
                  <c:v>78.668098000000001</c:v>
                </c:pt>
                <c:pt idx="404">
                  <c:v>78.493408000000002</c:v>
                </c:pt>
                <c:pt idx="405">
                  <c:v>79.239799000000005</c:v>
                </c:pt>
                <c:pt idx="406">
                  <c:v>78.620414999999994</c:v>
                </c:pt>
                <c:pt idx="407">
                  <c:v>78.382225000000005</c:v>
                </c:pt>
                <c:pt idx="408">
                  <c:v>78.199577000000005</c:v>
                </c:pt>
                <c:pt idx="409">
                  <c:v>78.461617000000004</c:v>
                </c:pt>
                <c:pt idx="410">
                  <c:v>79.303321999999994</c:v>
                </c:pt>
                <c:pt idx="411">
                  <c:v>78.906311000000002</c:v>
                </c:pt>
                <c:pt idx="412">
                  <c:v>78.858665000000002</c:v>
                </c:pt>
                <c:pt idx="413">
                  <c:v>78.445740000000001</c:v>
                </c:pt>
                <c:pt idx="414">
                  <c:v>76.461394999999996</c:v>
                </c:pt>
                <c:pt idx="415">
                  <c:v>74.269005000000007</c:v>
                </c:pt>
                <c:pt idx="416">
                  <c:v>72.596703000000005</c:v>
                </c:pt>
                <c:pt idx="417">
                  <c:v>76.101326</c:v>
                </c:pt>
                <c:pt idx="418">
                  <c:v>76.989486999999997</c:v>
                </c:pt>
                <c:pt idx="419">
                  <c:v>76.149338</c:v>
                </c:pt>
                <c:pt idx="420">
                  <c:v>75.197181999999998</c:v>
                </c:pt>
                <c:pt idx="421">
                  <c:v>73.684898000000004</c:v>
                </c:pt>
                <c:pt idx="422">
                  <c:v>74.693084999999996</c:v>
                </c:pt>
                <c:pt idx="423">
                  <c:v>74.124968999999993</c:v>
                </c:pt>
                <c:pt idx="424">
                  <c:v>73.060790999999995</c:v>
                </c:pt>
                <c:pt idx="425">
                  <c:v>75.165176000000002</c:v>
                </c:pt>
                <c:pt idx="426">
                  <c:v>73.788939999999997</c:v>
                </c:pt>
                <c:pt idx="427">
                  <c:v>74.189003</c:v>
                </c:pt>
                <c:pt idx="428">
                  <c:v>74.357024999999993</c:v>
                </c:pt>
                <c:pt idx="429">
                  <c:v>74.669098000000005</c:v>
                </c:pt>
                <c:pt idx="430">
                  <c:v>75.533233999999993</c:v>
                </c:pt>
                <c:pt idx="431">
                  <c:v>75.701256000000001</c:v>
                </c:pt>
                <c:pt idx="432">
                  <c:v>75.885268999999994</c:v>
                </c:pt>
                <c:pt idx="433">
                  <c:v>74.725082</c:v>
                </c:pt>
                <c:pt idx="434">
                  <c:v>74.517052000000007</c:v>
                </c:pt>
                <c:pt idx="435">
                  <c:v>74.605080000000001</c:v>
                </c:pt>
                <c:pt idx="436">
                  <c:v>74.405045000000001</c:v>
                </c:pt>
                <c:pt idx="437">
                  <c:v>73.996978999999996</c:v>
                </c:pt>
                <c:pt idx="438">
                  <c:v>72.812766999999994</c:v>
                </c:pt>
                <c:pt idx="439">
                  <c:v>73.108802999999995</c:v>
                </c:pt>
                <c:pt idx="440">
                  <c:v>74.445044999999993</c:v>
                </c:pt>
                <c:pt idx="441">
                  <c:v>74.693084999999996</c:v>
                </c:pt>
                <c:pt idx="442">
                  <c:v>74.549064999999999</c:v>
                </c:pt>
                <c:pt idx="443">
                  <c:v>75.157166000000004</c:v>
                </c:pt>
                <c:pt idx="444">
                  <c:v>75.821280999999999</c:v>
                </c:pt>
                <c:pt idx="445">
                  <c:v>74.749092000000005</c:v>
                </c:pt>
                <c:pt idx="446">
                  <c:v>75.997321999999997</c:v>
                </c:pt>
                <c:pt idx="447">
                  <c:v>76.077338999999995</c:v>
                </c:pt>
                <c:pt idx="448">
                  <c:v>76.309380000000004</c:v>
                </c:pt>
                <c:pt idx="449">
                  <c:v>76.805449999999993</c:v>
                </c:pt>
                <c:pt idx="450">
                  <c:v>76.373390000000001</c:v>
                </c:pt>
                <c:pt idx="451">
                  <c:v>75.637244999999993</c:v>
                </c:pt>
                <c:pt idx="452">
                  <c:v>77.733611999999994</c:v>
                </c:pt>
                <c:pt idx="453">
                  <c:v>78.605773999999997</c:v>
                </c:pt>
                <c:pt idx="454">
                  <c:v>78.365729999999999</c:v>
                </c:pt>
                <c:pt idx="455">
                  <c:v>78.085693000000006</c:v>
                </c:pt>
                <c:pt idx="456">
                  <c:v>78.117676000000003</c:v>
                </c:pt>
                <c:pt idx="457">
                  <c:v>79.637969999999996</c:v>
                </c:pt>
                <c:pt idx="458">
                  <c:v>80.262046999999995</c:v>
                </c:pt>
                <c:pt idx="459">
                  <c:v>79.966003000000001</c:v>
                </c:pt>
                <c:pt idx="460">
                  <c:v>80.166045999999994</c:v>
                </c:pt>
                <c:pt idx="461">
                  <c:v>80.398064000000005</c:v>
                </c:pt>
                <c:pt idx="462">
                  <c:v>81.110213999999999</c:v>
                </c:pt>
                <c:pt idx="463">
                  <c:v>80.838165000000004</c:v>
                </c:pt>
                <c:pt idx="464">
                  <c:v>81.750327999999996</c:v>
                </c:pt>
                <c:pt idx="465">
                  <c:v>81.582290999999998</c:v>
                </c:pt>
                <c:pt idx="466">
                  <c:v>81.566283999999996</c:v>
                </c:pt>
                <c:pt idx="467">
                  <c:v>81.878342000000004</c:v>
                </c:pt>
                <c:pt idx="468">
                  <c:v>81.550292999999996</c:v>
                </c:pt>
                <c:pt idx="469">
                  <c:v>80.686133999999996</c:v>
                </c:pt>
                <c:pt idx="470">
                  <c:v>81.174232000000003</c:v>
                </c:pt>
                <c:pt idx="471">
                  <c:v>81.502274</c:v>
                </c:pt>
                <c:pt idx="472">
                  <c:v>80.230048999999994</c:v>
                </c:pt>
                <c:pt idx="473">
                  <c:v>79.917991999999998</c:v>
                </c:pt>
                <c:pt idx="474">
                  <c:v>80.990189000000001</c:v>
                </c:pt>
                <c:pt idx="475">
                  <c:v>81.214225999999996</c:v>
                </c:pt>
                <c:pt idx="476">
                  <c:v>82.150397999999996</c:v>
                </c:pt>
                <c:pt idx="477">
                  <c:v>82.006362999999993</c:v>
                </c:pt>
                <c:pt idx="478">
                  <c:v>82.602836999999994</c:v>
                </c:pt>
                <c:pt idx="479">
                  <c:v>82.836571000000006</c:v>
                </c:pt>
                <c:pt idx="480">
                  <c:v>82.248192000000003</c:v>
                </c:pt>
                <c:pt idx="481">
                  <c:v>82.183700999999999</c:v>
                </c:pt>
                <c:pt idx="482">
                  <c:v>82.514190999999997</c:v>
                </c:pt>
                <c:pt idx="483">
                  <c:v>81.603354999999993</c:v>
                </c:pt>
                <c:pt idx="484">
                  <c:v>82.506118999999998</c:v>
                </c:pt>
                <c:pt idx="485">
                  <c:v>82.256232999999995</c:v>
                </c:pt>
                <c:pt idx="486">
                  <c:v>81.240607999999995</c:v>
                </c:pt>
                <c:pt idx="487">
                  <c:v>82.981673999999998</c:v>
                </c:pt>
                <c:pt idx="488">
                  <c:v>83.279906999999994</c:v>
                </c:pt>
                <c:pt idx="489">
                  <c:v>82.554466000000005</c:v>
                </c:pt>
                <c:pt idx="490">
                  <c:v>82.336853000000005</c:v>
                </c:pt>
                <c:pt idx="491">
                  <c:v>82.731812000000005</c:v>
                </c:pt>
                <c:pt idx="492">
                  <c:v>81.958015000000003</c:v>
                </c:pt>
                <c:pt idx="493">
                  <c:v>82.336853000000005</c:v>
                </c:pt>
                <c:pt idx="494">
                  <c:v>83.932784999999996</c:v>
                </c:pt>
                <c:pt idx="495">
                  <c:v>84.835564000000005</c:v>
                </c:pt>
                <c:pt idx="496">
                  <c:v>83.537818999999999</c:v>
                </c:pt>
                <c:pt idx="497">
                  <c:v>82.175644000000005</c:v>
                </c:pt>
                <c:pt idx="498">
                  <c:v>81.877396000000005</c:v>
                </c:pt>
                <c:pt idx="499">
                  <c:v>82.788246000000001</c:v>
                </c:pt>
                <c:pt idx="500">
                  <c:v>83.416945999999996</c:v>
                </c:pt>
                <c:pt idx="501">
                  <c:v>83.602324999999993</c:v>
                </c:pt>
                <c:pt idx="502">
                  <c:v>83.199303</c:v>
                </c:pt>
                <c:pt idx="503">
                  <c:v>83.852180000000004</c:v>
                </c:pt>
                <c:pt idx="504">
                  <c:v>83.650672999999998</c:v>
                </c:pt>
                <c:pt idx="505">
                  <c:v>82.796256999999997</c:v>
                </c:pt>
                <c:pt idx="506">
                  <c:v>80.990746000000001</c:v>
                </c:pt>
                <c:pt idx="507">
                  <c:v>81.329291999999995</c:v>
                </c:pt>
                <c:pt idx="508">
                  <c:v>80.918212999999994</c:v>
                </c:pt>
                <c:pt idx="509">
                  <c:v>79.975143000000003</c:v>
                </c:pt>
                <c:pt idx="510">
                  <c:v>79.120757999999995</c:v>
                </c:pt>
                <c:pt idx="511">
                  <c:v>78.645187000000007</c:v>
                </c:pt>
                <c:pt idx="512">
                  <c:v>79.185226</c:v>
                </c:pt>
                <c:pt idx="513">
                  <c:v>78.201851000000005</c:v>
                </c:pt>
                <c:pt idx="514">
                  <c:v>79.709159999999997</c:v>
                </c:pt>
                <c:pt idx="515">
                  <c:v>78.185753000000005</c:v>
                </c:pt>
                <c:pt idx="516">
                  <c:v>78.588768000000002</c:v>
                </c:pt>
                <c:pt idx="517">
                  <c:v>77.178214999999994</c:v>
                </c:pt>
                <c:pt idx="518">
                  <c:v>77.331337000000005</c:v>
                </c:pt>
                <c:pt idx="519">
                  <c:v>77.984238000000005</c:v>
                </c:pt>
                <c:pt idx="520">
                  <c:v>77.702110000000005</c:v>
                </c:pt>
                <c:pt idx="521">
                  <c:v>81.555000000000007</c:v>
                </c:pt>
                <c:pt idx="522">
                  <c:v>82.344909999999999</c:v>
                </c:pt>
                <c:pt idx="523">
                  <c:v>82.433571000000001</c:v>
                </c:pt>
                <c:pt idx="524">
                  <c:v>84.182654999999997</c:v>
                </c:pt>
                <c:pt idx="525">
                  <c:v>84.126259000000005</c:v>
                </c:pt>
                <c:pt idx="526">
                  <c:v>83.352440000000001</c:v>
                </c:pt>
                <c:pt idx="527">
                  <c:v>83.940865000000002</c:v>
                </c:pt>
                <c:pt idx="528">
                  <c:v>83.747421000000003</c:v>
                </c:pt>
                <c:pt idx="529">
                  <c:v>81.039116000000007</c:v>
                </c:pt>
                <c:pt idx="530">
                  <c:v>82.215935000000002</c:v>
                </c:pt>
                <c:pt idx="531">
                  <c:v>82.191742000000005</c:v>
                </c:pt>
                <c:pt idx="532">
                  <c:v>81.998313999999993</c:v>
                </c:pt>
                <c:pt idx="533">
                  <c:v>81.974113000000003</c:v>
                </c:pt>
                <c:pt idx="534">
                  <c:v>82.070853999999997</c:v>
                </c:pt>
                <c:pt idx="535">
                  <c:v>82.473854000000003</c:v>
                </c:pt>
                <c:pt idx="536">
                  <c:v>82.618958000000006</c:v>
                </c:pt>
                <c:pt idx="537">
                  <c:v>84.021454000000006</c:v>
                </c:pt>
                <c:pt idx="538">
                  <c:v>84.565444999999997</c:v>
                </c:pt>
                <c:pt idx="539">
                  <c:v>85.044410999999997</c:v>
                </c:pt>
                <c:pt idx="540">
                  <c:v>84.500480999999994</c:v>
                </c:pt>
                <c:pt idx="541">
                  <c:v>85.214928</c:v>
                </c:pt>
                <c:pt idx="542">
                  <c:v>86.367789999999999</c:v>
                </c:pt>
                <c:pt idx="543">
                  <c:v>85.880645999999999</c:v>
                </c:pt>
                <c:pt idx="544">
                  <c:v>85.417900000000003</c:v>
                </c:pt>
                <c:pt idx="545">
                  <c:v>87.049773999999999</c:v>
                </c:pt>
                <c:pt idx="546">
                  <c:v>86.903632999999999</c:v>
                </c:pt>
                <c:pt idx="547">
                  <c:v>86.587029000000001</c:v>
                </c:pt>
                <c:pt idx="548">
                  <c:v>86.465225000000004</c:v>
                </c:pt>
                <c:pt idx="549">
                  <c:v>86.660065000000003</c:v>
                </c:pt>
                <c:pt idx="550">
                  <c:v>86.237885000000006</c:v>
                </c:pt>
                <c:pt idx="551">
                  <c:v>86.741234000000006</c:v>
                </c:pt>
                <c:pt idx="552">
                  <c:v>86.984832999999995</c:v>
                </c:pt>
                <c:pt idx="553">
                  <c:v>87.447593999999995</c:v>
                </c:pt>
                <c:pt idx="554">
                  <c:v>87.407013000000006</c:v>
                </c:pt>
                <c:pt idx="555">
                  <c:v>87.488181999999995</c:v>
                </c:pt>
                <c:pt idx="556">
                  <c:v>87.204041000000004</c:v>
                </c:pt>
                <c:pt idx="557">
                  <c:v>86.660065000000003</c:v>
                </c:pt>
                <c:pt idx="558">
                  <c:v>87.277107000000001</c:v>
                </c:pt>
                <c:pt idx="559">
                  <c:v>87.098479999999995</c:v>
                </c:pt>
                <c:pt idx="560">
                  <c:v>87.179665</c:v>
                </c:pt>
                <c:pt idx="561">
                  <c:v>88.088973999999993</c:v>
                </c:pt>
                <c:pt idx="562">
                  <c:v>87.934723000000005</c:v>
                </c:pt>
                <c:pt idx="563">
                  <c:v>87.869759000000002</c:v>
                </c:pt>
                <c:pt idx="564">
                  <c:v>88.608588999999995</c:v>
                </c:pt>
                <c:pt idx="565">
                  <c:v>88.478683000000004</c:v>
                </c:pt>
                <c:pt idx="566">
                  <c:v>87.845412999999994</c:v>
                </c:pt>
                <c:pt idx="567">
                  <c:v>88.649169999999998</c:v>
                </c:pt>
                <c:pt idx="568">
                  <c:v>88.162032999999994</c:v>
                </c:pt>
                <c:pt idx="569">
                  <c:v>88.454329999999999</c:v>
                </c:pt>
                <c:pt idx="570">
                  <c:v>88.835907000000006</c:v>
                </c:pt>
                <c:pt idx="571">
                  <c:v>88.714141999999995</c:v>
                </c:pt>
                <c:pt idx="572">
                  <c:v>88.576103000000003</c:v>
                </c:pt>
                <c:pt idx="573">
                  <c:v>88.470573000000002</c:v>
                </c:pt>
                <c:pt idx="574">
                  <c:v>88.982071000000005</c:v>
                </c:pt>
                <c:pt idx="575">
                  <c:v>89.201256000000001</c:v>
                </c:pt>
                <c:pt idx="576">
                  <c:v>89.176895000000002</c:v>
                </c:pt>
                <c:pt idx="577">
                  <c:v>89.452927000000003</c:v>
                </c:pt>
                <c:pt idx="578">
                  <c:v>90.061852000000002</c:v>
                </c:pt>
                <c:pt idx="579">
                  <c:v>91.482642999999996</c:v>
                </c:pt>
                <c:pt idx="580">
                  <c:v>92.213325999999995</c:v>
                </c:pt>
                <c:pt idx="581">
                  <c:v>92.205192999999994</c:v>
                </c:pt>
                <c:pt idx="582">
                  <c:v>92.002243000000007</c:v>
                </c:pt>
                <c:pt idx="583">
                  <c:v>92.156502000000003</c:v>
                </c:pt>
                <c:pt idx="584">
                  <c:v>91.669380000000004</c:v>
                </c:pt>
                <c:pt idx="585">
                  <c:v>91.555701999999997</c:v>
                </c:pt>
                <c:pt idx="586">
                  <c:v>91.320282000000006</c:v>
                </c:pt>
                <c:pt idx="587">
                  <c:v>90.995506000000006</c:v>
                </c:pt>
                <c:pt idx="588">
                  <c:v>91.539473999999998</c:v>
                </c:pt>
                <c:pt idx="589">
                  <c:v>91.490768000000003</c:v>
                </c:pt>
                <c:pt idx="590">
                  <c:v>91.109183999999999</c:v>
                </c:pt>
                <c:pt idx="591">
                  <c:v>91.645004</c:v>
                </c:pt>
                <c:pt idx="592">
                  <c:v>91.531341999999995</c:v>
                </c:pt>
                <c:pt idx="593">
                  <c:v>92.326995999999994</c:v>
                </c:pt>
                <c:pt idx="594">
                  <c:v>93.098267000000007</c:v>
                </c:pt>
                <c:pt idx="595">
                  <c:v>92.854713000000004</c:v>
                </c:pt>
                <c:pt idx="596">
                  <c:v>92.741050999999999</c:v>
                </c:pt>
                <c:pt idx="597">
                  <c:v>92.197083000000006</c:v>
                </c:pt>
                <c:pt idx="598">
                  <c:v>92.911574999999999</c:v>
                </c:pt>
                <c:pt idx="599">
                  <c:v>92.416297999999998</c:v>
                </c:pt>
                <c:pt idx="600">
                  <c:v>92.221457999999998</c:v>
                </c:pt>
                <c:pt idx="601">
                  <c:v>91.620659000000003</c:v>
                </c:pt>
                <c:pt idx="602">
                  <c:v>92.103095999999994</c:v>
                </c:pt>
                <c:pt idx="603">
                  <c:v>91.710609000000005</c:v>
                </c:pt>
                <c:pt idx="604">
                  <c:v>92.143981999999994</c:v>
                </c:pt>
                <c:pt idx="605">
                  <c:v>92.683655000000002</c:v>
                </c:pt>
                <c:pt idx="606">
                  <c:v>92.315689000000006</c:v>
                </c:pt>
                <c:pt idx="607">
                  <c:v>92.446517999999998</c:v>
                </c:pt>
                <c:pt idx="608">
                  <c:v>92.143981999999994</c:v>
                </c:pt>
                <c:pt idx="609">
                  <c:v>92.217551999999998</c:v>
                </c:pt>
                <c:pt idx="610">
                  <c:v>93.615768000000003</c:v>
                </c:pt>
                <c:pt idx="611">
                  <c:v>93.836555000000004</c:v>
                </c:pt>
                <c:pt idx="612">
                  <c:v>94.662414999999996</c:v>
                </c:pt>
                <c:pt idx="613">
                  <c:v>94.629715000000004</c:v>
                </c:pt>
                <c:pt idx="614">
                  <c:v>94.686958000000004</c:v>
                </c:pt>
                <c:pt idx="615">
                  <c:v>95.668175000000005</c:v>
                </c:pt>
                <c:pt idx="616">
                  <c:v>95.676338000000001</c:v>
                </c:pt>
                <c:pt idx="617">
                  <c:v>95.496444999999994</c:v>
                </c:pt>
                <c:pt idx="618">
                  <c:v>95.766272999999998</c:v>
                </c:pt>
                <c:pt idx="619">
                  <c:v>95.185730000000007</c:v>
                </c:pt>
                <c:pt idx="620">
                  <c:v>95.373817000000003</c:v>
                </c:pt>
                <c:pt idx="621">
                  <c:v>94.425301000000005</c:v>
                </c:pt>
                <c:pt idx="622">
                  <c:v>95.292023</c:v>
                </c:pt>
                <c:pt idx="623">
                  <c:v>94.997658000000001</c:v>
                </c:pt>
                <c:pt idx="624">
                  <c:v>95.226616000000007</c:v>
                </c:pt>
                <c:pt idx="625">
                  <c:v>95.978866999999994</c:v>
                </c:pt>
                <c:pt idx="626">
                  <c:v>94.547920000000005</c:v>
                </c:pt>
                <c:pt idx="627">
                  <c:v>95.300208999999995</c:v>
                </c:pt>
                <c:pt idx="628">
                  <c:v>96.673919999999995</c:v>
                </c:pt>
                <c:pt idx="629">
                  <c:v>97.573348999999993</c:v>
                </c:pt>
                <c:pt idx="630">
                  <c:v>99.184157999999996</c:v>
                </c:pt>
                <c:pt idx="631">
                  <c:v>99.175995</c:v>
                </c:pt>
                <c:pt idx="632">
                  <c:v>99.977310000000003</c:v>
                </c:pt>
                <c:pt idx="633">
                  <c:v>100.27986900000001</c:v>
                </c:pt>
                <c:pt idx="634">
                  <c:v>100.17358400000001</c:v>
                </c:pt>
                <c:pt idx="635">
                  <c:v>100.451576</c:v>
                </c:pt>
                <c:pt idx="636">
                  <c:v>100.516991</c:v>
                </c:pt>
                <c:pt idx="637">
                  <c:v>100.508781</c:v>
                </c:pt>
                <c:pt idx="638">
                  <c:v>100.574219</c:v>
                </c:pt>
                <c:pt idx="639">
                  <c:v>100.721413</c:v>
                </c:pt>
                <c:pt idx="640">
                  <c:v>100.574219</c:v>
                </c:pt>
                <c:pt idx="641">
                  <c:v>100.688698</c:v>
                </c:pt>
                <c:pt idx="642">
                  <c:v>102.414001</c:v>
                </c:pt>
                <c:pt idx="643">
                  <c:v>102.324074</c:v>
                </c:pt>
                <c:pt idx="644">
                  <c:v>102.332222</c:v>
                </c:pt>
                <c:pt idx="645">
                  <c:v>102.2341</c:v>
                </c:pt>
                <c:pt idx="646">
                  <c:v>102.11964399999999</c:v>
                </c:pt>
                <c:pt idx="647">
                  <c:v>102.332222</c:v>
                </c:pt>
                <c:pt idx="648">
                  <c:v>102.02151499999999</c:v>
                </c:pt>
                <c:pt idx="649">
                  <c:v>101.768021</c:v>
                </c:pt>
                <c:pt idx="650">
                  <c:v>102.397644</c:v>
                </c:pt>
                <c:pt idx="651">
                  <c:v>102.536644</c:v>
                </c:pt>
                <c:pt idx="652">
                  <c:v>102.086929</c:v>
                </c:pt>
                <c:pt idx="653">
                  <c:v>101.31012</c:v>
                </c:pt>
                <c:pt idx="654">
                  <c:v>101.277428</c:v>
                </c:pt>
                <c:pt idx="655">
                  <c:v>101.588112</c:v>
                </c:pt>
                <c:pt idx="656">
                  <c:v>101.10571299999999</c:v>
                </c:pt>
                <c:pt idx="657">
                  <c:v>100.92583500000001</c:v>
                </c:pt>
                <c:pt idx="658">
                  <c:v>100.868576</c:v>
                </c:pt>
                <c:pt idx="659">
                  <c:v>101.203812</c:v>
                </c:pt>
                <c:pt idx="660">
                  <c:v>100.75412</c:v>
                </c:pt>
                <c:pt idx="661">
                  <c:v>100.010025</c:v>
                </c:pt>
                <c:pt idx="662">
                  <c:v>98.391036999999997</c:v>
                </c:pt>
                <c:pt idx="663">
                  <c:v>99.192352</c:v>
                </c:pt>
                <c:pt idx="664">
                  <c:v>98.709923000000003</c:v>
                </c:pt>
                <c:pt idx="665">
                  <c:v>98.709914999999995</c:v>
                </c:pt>
                <c:pt idx="666">
                  <c:v>98.059639000000004</c:v>
                </c:pt>
                <c:pt idx="667">
                  <c:v>98.314803999999995</c:v>
                </c:pt>
                <c:pt idx="668">
                  <c:v>97.713920999999999</c:v>
                </c:pt>
                <c:pt idx="669">
                  <c:v>97.598693999999995</c:v>
                </c:pt>
                <c:pt idx="670">
                  <c:v>97.985564999999994</c:v>
                </c:pt>
                <c:pt idx="671">
                  <c:v>98.709914999999995</c:v>
                </c:pt>
                <c:pt idx="672">
                  <c:v>98.339523</c:v>
                </c:pt>
                <c:pt idx="673">
                  <c:v>98.232512999999997</c:v>
                </c:pt>
                <c:pt idx="674">
                  <c:v>98.018471000000005</c:v>
                </c:pt>
                <c:pt idx="675">
                  <c:v>98.216042000000002</c:v>
                </c:pt>
                <c:pt idx="676">
                  <c:v>98.569984000000005</c:v>
                </c:pt>
                <c:pt idx="677">
                  <c:v>98.454727000000005</c:v>
                </c:pt>
                <c:pt idx="678">
                  <c:v>98.339523</c:v>
                </c:pt>
                <c:pt idx="679">
                  <c:v>97.318832</c:v>
                </c:pt>
                <c:pt idx="680">
                  <c:v>98.084334999999996</c:v>
                </c:pt>
                <c:pt idx="681">
                  <c:v>96.808479000000005</c:v>
                </c:pt>
                <c:pt idx="682">
                  <c:v>97.014281999999994</c:v>
                </c:pt>
                <c:pt idx="683">
                  <c:v>97.648087000000004</c:v>
                </c:pt>
                <c:pt idx="684">
                  <c:v>97.335273999999998</c:v>
                </c:pt>
                <c:pt idx="685">
                  <c:v>96.849648000000002</c:v>
                </c:pt>
                <c:pt idx="686">
                  <c:v>97.088347999999996</c:v>
                </c:pt>
                <c:pt idx="687">
                  <c:v>97.878547999999995</c:v>
                </c:pt>
                <c:pt idx="688">
                  <c:v>98.331276000000003</c:v>
                </c:pt>
                <c:pt idx="689">
                  <c:v>97.796242000000007</c:v>
                </c:pt>
                <c:pt idx="690">
                  <c:v>96.948418000000004</c:v>
                </c:pt>
                <c:pt idx="691">
                  <c:v>98.133728000000005</c:v>
                </c:pt>
                <c:pt idx="692">
                  <c:v>98.273628000000002</c:v>
                </c:pt>
                <c:pt idx="693">
                  <c:v>96.528625000000005</c:v>
                </c:pt>
                <c:pt idx="694">
                  <c:v>97.236503999999996</c:v>
                </c:pt>
                <c:pt idx="695">
                  <c:v>97.796242000000007</c:v>
                </c:pt>
                <c:pt idx="696">
                  <c:v>97.804473999999999</c:v>
                </c:pt>
                <c:pt idx="697">
                  <c:v>98.100814999999997</c:v>
                </c:pt>
                <c:pt idx="698">
                  <c:v>97.746848999999997</c:v>
                </c:pt>
                <c:pt idx="699">
                  <c:v>98.150169000000005</c:v>
                </c:pt>
                <c:pt idx="700">
                  <c:v>98.611130000000003</c:v>
                </c:pt>
                <c:pt idx="701">
                  <c:v>96.833183000000005</c:v>
                </c:pt>
                <c:pt idx="702">
                  <c:v>97.104812999999993</c:v>
                </c:pt>
                <c:pt idx="703">
                  <c:v>97.343497999999997</c:v>
                </c:pt>
                <c:pt idx="704">
                  <c:v>96.767364999999998</c:v>
                </c:pt>
                <c:pt idx="705">
                  <c:v>97.532821999999996</c:v>
                </c:pt>
                <c:pt idx="706">
                  <c:v>94.997596999999999</c:v>
                </c:pt>
                <c:pt idx="707">
                  <c:v>94.322624000000005</c:v>
                </c:pt>
                <c:pt idx="708">
                  <c:v>94.553116000000003</c:v>
                </c:pt>
                <c:pt idx="709">
                  <c:v>93.376045000000005</c:v>
                </c:pt>
                <c:pt idx="710">
                  <c:v>93.515945000000002</c:v>
                </c:pt>
                <c:pt idx="711">
                  <c:v>93.804062000000002</c:v>
                </c:pt>
                <c:pt idx="712">
                  <c:v>94.297920000000005</c:v>
                </c:pt>
                <c:pt idx="713">
                  <c:v>95.236320000000006</c:v>
                </c:pt>
                <c:pt idx="714">
                  <c:v>94.931740000000005</c:v>
                </c:pt>
                <c:pt idx="715">
                  <c:v>95.475014000000002</c:v>
                </c:pt>
                <c:pt idx="716">
                  <c:v>94.939987000000002</c:v>
                </c:pt>
                <c:pt idx="717">
                  <c:v>94.544867999999994</c:v>
                </c:pt>
                <c:pt idx="718">
                  <c:v>94.684807000000006</c:v>
                </c:pt>
                <c:pt idx="719">
                  <c:v>94.750647999999998</c:v>
                </c:pt>
                <c:pt idx="720">
                  <c:v>96.026511999999997</c:v>
                </c:pt>
                <c:pt idx="721">
                  <c:v>96.347526999999999</c:v>
                </c:pt>
                <c:pt idx="722">
                  <c:v>99.030929999999998</c:v>
                </c:pt>
                <c:pt idx="723">
                  <c:v>98.397141000000005</c:v>
                </c:pt>
                <c:pt idx="724">
                  <c:v>97.516379999999998</c:v>
                </c:pt>
                <c:pt idx="725">
                  <c:v>95.977112000000005</c:v>
                </c:pt>
                <c:pt idx="726">
                  <c:v>95.746643000000006</c:v>
                </c:pt>
                <c:pt idx="727">
                  <c:v>95.779555999999999</c:v>
                </c:pt>
                <c:pt idx="728">
                  <c:v>95.952431000000004</c:v>
                </c:pt>
                <c:pt idx="729">
                  <c:v>95.612610000000004</c:v>
                </c:pt>
                <c:pt idx="730">
                  <c:v>95.314232000000004</c:v>
                </c:pt>
                <c:pt idx="731">
                  <c:v>93.441101000000003</c:v>
                </c:pt>
                <c:pt idx="732">
                  <c:v>93.714591999999996</c:v>
                </c:pt>
                <c:pt idx="733">
                  <c:v>94.593147000000002</c:v>
                </c:pt>
                <c:pt idx="734">
                  <c:v>93.764342999999997</c:v>
                </c:pt>
                <c:pt idx="735">
                  <c:v>93.225600999999997</c:v>
                </c:pt>
                <c:pt idx="736">
                  <c:v>92.247580999999997</c:v>
                </c:pt>
                <c:pt idx="737">
                  <c:v>92.313903999999994</c:v>
                </c:pt>
                <c:pt idx="738">
                  <c:v>92.794608999999994</c:v>
                </c:pt>
                <c:pt idx="739">
                  <c:v>92.778060999999994</c:v>
                </c:pt>
                <c:pt idx="740">
                  <c:v>92.877502000000007</c:v>
                </c:pt>
                <c:pt idx="741">
                  <c:v>92.081840999999997</c:v>
                </c:pt>
                <c:pt idx="742">
                  <c:v>91.990677000000005</c:v>
                </c:pt>
                <c:pt idx="743">
                  <c:v>93.043266000000003</c:v>
                </c:pt>
                <c:pt idx="744">
                  <c:v>95.612610000000004</c:v>
                </c:pt>
                <c:pt idx="745">
                  <c:v>96.051872000000003</c:v>
                </c:pt>
                <c:pt idx="746">
                  <c:v>95.305946000000006</c:v>
                </c:pt>
                <c:pt idx="747">
                  <c:v>96.051872000000003</c:v>
                </c:pt>
                <c:pt idx="748">
                  <c:v>96.043602000000007</c:v>
                </c:pt>
                <c:pt idx="749">
                  <c:v>96.159621999999999</c:v>
                </c:pt>
                <c:pt idx="750">
                  <c:v>95.861243999999999</c:v>
                </c:pt>
                <c:pt idx="751">
                  <c:v>95.571158999999994</c:v>
                </c:pt>
                <c:pt idx="752">
                  <c:v>95.678916999999998</c:v>
                </c:pt>
                <c:pt idx="753">
                  <c:v>96.109893999999997</c:v>
                </c:pt>
                <c:pt idx="754">
                  <c:v>96.068459000000004</c:v>
                </c:pt>
                <c:pt idx="755">
                  <c:v>95.397125000000003</c:v>
                </c:pt>
                <c:pt idx="756">
                  <c:v>95.720359999999999</c:v>
                </c:pt>
                <c:pt idx="757">
                  <c:v>95.488303999999999</c:v>
                </c:pt>
                <c:pt idx="758">
                  <c:v>96.010436999999996</c:v>
                </c:pt>
                <c:pt idx="759">
                  <c:v>95.852965999999995</c:v>
                </c:pt>
                <c:pt idx="760">
                  <c:v>96.855834999999999</c:v>
                </c:pt>
                <c:pt idx="761">
                  <c:v>96.391707999999994</c:v>
                </c:pt>
                <c:pt idx="762">
                  <c:v>96.375145000000003</c:v>
                </c:pt>
                <c:pt idx="763">
                  <c:v>96.275665000000004</c:v>
                </c:pt>
                <c:pt idx="764">
                  <c:v>95.090439000000003</c:v>
                </c:pt>
                <c:pt idx="765">
                  <c:v>94.999268000000001</c:v>
                </c:pt>
                <c:pt idx="766">
                  <c:v>94.982726999999997</c:v>
                </c:pt>
                <c:pt idx="767">
                  <c:v>95.206490000000002</c:v>
                </c:pt>
                <c:pt idx="768">
                  <c:v>95.065574999999995</c:v>
                </c:pt>
                <c:pt idx="769">
                  <c:v>94.651184000000001</c:v>
                </c:pt>
                <c:pt idx="770">
                  <c:v>94.609748999999994</c:v>
                </c:pt>
                <c:pt idx="771">
                  <c:v>94.410827999999995</c:v>
                </c:pt>
                <c:pt idx="772">
                  <c:v>92.628853000000007</c:v>
                </c:pt>
                <c:pt idx="773">
                  <c:v>93.490829000000005</c:v>
                </c:pt>
                <c:pt idx="774">
                  <c:v>92.695151999999993</c:v>
                </c:pt>
                <c:pt idx="775">
                  <c:v>93.971549999999993</c:v>
                </c:pt>
                <c:pt idx="776">
                  <c:v>93.764342999999997</c:v>
                </c:pt>
                <c:pt idx="777">
                  <c:v>93.863799999999998</c:v>
                </c:pt>
                <c:pt idx="778">
                  <c:v>93.847228999999999</c:v>
                </c:pt>
                <c:pt idx="779">
                  <c:v>94.129020999999995</c:v>
                </c:pt>
                <c:pt idx="780">
                  <c:v>94.187042000000005</c:v>
                </c:pt>
                <c:pt idx="781">
                  <c:v>93.988112999999998</c:v>
                </c:pt>
                <c:pt idx="782">
                  <c:v>94.054435999999995</c:v>
                </c:pt>
                <c:pt idx="783">
                  <c:v>93.988112999999998</c:v>
                </c:pt>
                <c:pt idx="784">
                  <c:v>94.551727</c:v>
                </c:pt>
                <c:pt idx="785">
                  <c:v>95.513160999999997</c:v>
                </c:pt>
                <c:pt idx="786">
                  <c:v>96.043602000000007</c:v>
                </c:pt>
                <c:pt idx="787">
                  <c:v>96.441422000000003</c:v>
                </c:pt>
                <c:pt idx="788">
                  <c:v>97.137619000000001</c:v>
                </c:pt>
                <c:pt idx="789">
                  <c:v>97.867003999999994</c:v>
                </c:pt>
                <c:pt idx="790">
                  <c:v>98.513458</c:v>
                </c:pt>
                <c:pt idx="791">
                  <c:v>99.176529000000002</c:v>
                </c:pt>
                <c:pt idx="792">
                  <c:v>99.060501000000002</c:v>
                </c:pt>
                <c:pt idx="793">
                  <c:v>100.86732499999999</c:v>
                </c:pt>
                <c:pt idx="794">
                  <c:v>102.394127</c:v>
                </c:pt>
                <c:pt idx="795">
                  <c:v>102.118774</c:v>
                </c:pt>
                <c:pt idx="796">
                  <c:v>101.960258</c:v>
                </c:pt>
                <c:pt idx="797">
                  <c:v>103.336884</c:v>
                </c:pt>
                <c:pt idx="798">
                  <c:v>103.144974</c:v>
                </c:pt>
                <c:pt idx="799">
                  <c:v>103.278442</c:v>
                </c:pt>
                <c:pt idx="800">
                  <c:v>103.211731</c:v>
                </c:pt>
                <c:pt idx="801">
                  <c:v>103.31184399999999</c:v>
                </c:pt>
                <c:pt idx="802">
                  <c:v>103.537094</c:v>
                </c:pt>
                <c:pt idx="803">
                  <c:v>105.080566</c:v>
                </c:pt>
                <c:pt idx="804">
                  <c:v>105.29747</c:v>
                </c:pt>
                <c:pt idx="805">
                  <c:v>105.68959</c:v>
                </c:pt>
                <c:pt idx="806">
                  <c:v>105.998299</c:v>
                </c:pt>
                <c:pt idx="807">
                  <c:v>107.59182699999999</c:v>
                </c:pt>
                <c:pt idx="808">
                  <c:v>107.174683</c:v>
                </c:pt>
                <c:pt idx="809">
                  <c:v>106.840919</c:v>
                </c:pt>
                <c:pt idx="810">
                  <c:v>106.849289</c:v>
                </c:pt>
                <c:pt idx="811">
                  <c:v>106.165131</c:v>
                </c:pt>
                <c:pt idx="812">
                  <c:v>105.33921100000001</c:v>
                </c:pt>
                <c:pt idx="813">
                  <c:v>105.038849</c:v>
                </c:pt>
                <c:pt idx="814">
                  <c:v>104.688438</c:v>
                </c:pt>
                <c:pt idx="815">
                  <c:v>104.955421</c:v>
                </c:pt>
                <c:pt idx="816">
                  <c:v>104.838623</c:v>
                </c:pt>
                <c:pt idx="817">
                  <c:v>104.221222</c:v>
                </c:pt>
                <c:pt idx="818">
                  <c:v>104.004318</c:v>
                </c:pt>
                <c:pt idx="819">
                  <c:v>103.912544</c:v>
                </c:pt>
                <c:pt idx="820">
                  <c:v>104.029335</c:v>
                </c:pt>
                <c:pt idx="821">
                  <c:v>104.020996</c:v>
                </c:pt>
                <c:pt idx="822">
                  <c:v>104.121117</c:v>
                </c:pt>
                <c:pt idx="823">
                  <c:v>104.32968099999999</c:v>
                </c:pt>
                <c:pt idx="824">
                  <c:v>104.221222</c:v>
                </c:pt>
                <c:pt idx="825">
                  <c:v>103.737312</c:v>
                </c:pt>
                <c:pt idx="826">
                  <c:v>103.637215</c:v>
                </c:pt>
                <c:pt idx="827">
                  <c:v>104.621696</c:v>
                </c:pt>
                <c:pt idx="828">
                  <c:v>104.27964</c:v>
                </c:pt>
                <c:pt idx="829">
                  <c:v>104.88867999999999</c:v>
                </c:pt>
                <c:pt idx="830">
                  <c:v>101.634888</c:v>
                </c:pt>
                <c:pt idx="831">
                  <c:v>101.25942999999999</c:v>
                </c:pt>
                <c:pt idx="832">
                  <c:v>101.676605</c:v>
                </c:pt>
                <c:pt idx="833">
                  <c:v>101.584839</c:v>
                </c:pt>
                <c:pt idx="834">
                  <c:v>102.527603</c:v>
                </c:pt>
                <c:pt idx="835">
                  <c:v>102.97811900000001</c:v>
                </c:pt>
                <c:pt idx="836">
                  <c:v>103.044853</c:v>
                </c:pt>
                <c:pt idx="837">
                  <c:v>103.23674</c:v>
                </c:pt>
                <c:pt idx="838">
                  <c:v>103.011475</c:v>
                </c:pt>
                <c:pt idx="839">
                  <c:v>102.903023</c:v>
                </c:pt>
                <c:pt idx="840">
                  <c:v>103.203377</c:v>
                </c:pt>
                <c:pt idx="841">
                  <c:v>102.894676</c:v>
                </c:pt>
                <c:pt idx="842">
                  <c:v>103.411934</c:v>
                </c:pt>
                <c:pt idx="843">
                  <c:v>103.044853</c:v>
                </c:pt>
                <c:pt idx="844">
                  <c:v>102.827934</c:v>
                </c:pt>
                <c:pt idx="845">
                  <c:v>102.794563</c:v>
                </c:pt>
                <c:pt idx="846">
                  <c:v>102.460854</c:v>
                </c:pt>
                <c:pt idx="847">
                  <c:v>102.786209</c:v>
                </c:pt>
                <c:pt idx="848">
                  <c:v>103.153305</c:v>
                </c:pt>
                <c:pt idx="849">
                  <c:v>105.948227</c:v>
                </c:pt>
                <c:pt idx="850">
                  <c:v>106.598991</c:v>
                </c:pt>
                <c:pt idx="851">
                  <c:v>105.681259</c:v>
                </c:pt>
                <c:pt idx="852">
                  <c:v>105.931541</c:v>
                </c:pt>
                <c:pt idx="853">
                  <c:v>105.95658899999999</c:v>
                </c:pt>
                <c:pt idx="854">
                  <c:v>106.173523</c:v>
                </c:pt>
                <c:pt idx="855">
                  <c:v>106.390411</c:v>
                </c:pt>
                <c:pt idx="856">
                  <c:v>106.38208</c:v>
                </c:pt>
                <c:pt idx="857">
                  <c:v>107.10432400000001</c:v>
                </c:pt>
                <c:pt idx="858">
                  <c:v>106.59204099999999</c:v>
                </c:pt>
                <c:pt idx="859">
                  <c:v>106.75157900000001</c:v>
                </c:pt>
                <c:pt idx="860">
                  <c:v>107.70903</c:v>
                </c:pt>
                <c:pt idx="861">
                  <c:v>108.154099</c:v>
                </c:pt>
                <c:pt idx="862">
                  <c:v>109.24591100000001</c:v>
                </c:pt>
                <c:pt idx="863">
                  <c:v>109.481071</c:v>
                </c:pt>
                <c:pt idx="864">
                  <c:v>109.875801</c:v>
                </c:pt>
                <c:pt idx="865">
                  <c:v>109.808617</c:v>
                </c:pt>
                <c:pt idx="866">
                  <c:v>109.640648</c:v>
                </c:pt>
                <c:pt idx="867">
                  <c:v>110.463684</c:v>
                </c:pt>
                <c:pt idx="868">
                  <c:v>110.707245</c:v>
                </c:pt>
                <c:pt idx="869">
                  <c:v>110.875198</c:v>
                </c:pt>
                <c:pt idx="870">
                  <c:v>111.50509599999999</c:v>
                </c:pt>
                <c:pt idx="871">
                  <c:v>111.731819</c:v>
                </c:pt>
                <c:pt idx="872">
                  <c:v>112.832008</c:v>
                </c:pt>
                <c:pt idx="873">
                  <c:v>112.59687</c:v>
                </c:pt>
                <c:pt idx="874">
                  <c:v>112.72283899999999</c:v>
                </c:pt>
                <c:pt idx="875">
                  <c:v>113.30233</c:v>
                </c:pt>
                <c:pt idx="876">
                  <c:v>114.259743</c:v>
                </c:pt>
                <c:pt idx="877">
                  <c:v>114.57888</c:v>
                </c:pt>
                <c:pt idx="878">
                  <c:v>114.503281</c:v>
                </c:pt>
                <c:pt idx="879">
                  <c:v>113.386314</c:v>
                </c:pt>
                <c:pt idx="880">
                  <c:v>112.38692500000001</c:v>
                </c:pt>
                <c:pt idx="881">
                  <c:v>111.395905</c:v>
                </c:pt>
                <c:pt idx="882">
                  <c:v>111.10193599999999</c:v>
                </c:pt>
                <c:pt idx="883">
                  <c:v>111.614265</c:v>
                </c:pt>
                <c:pt idx="884">
                  <c:v>112.235733</c:v>
                </c:pt>
                <c:pt idx="885">
                  <c:v>111.295113</c:v>
                </c:pt>
                <c:pt idx="886">
                  <c:v>111.311905</c:v>
                </c:pt>
                <c:pt idx="887">
                  <c:v>110.480469</c:v>
                </c:pt>
                <c:pt idx="888">
                  <c:v>110.21172300000001</c:v>
                </c:pt>
                <c:pt idx="889">
                  <c:v>111.05156700000001</c:v>
                </c:pt>
                <c:pt idx="890">
                  <c:v>110.74082199999999</c:v>
                </c:pt>
                <c:pt idx="891">
                  <c:v>111.36232800000001</c:v>
                </c:pt>
                <c:pt idx="892">
                  <c:v>110.98439</c:v>
                </c:pt>
                <c:pt idx="893">
                  <c:v>112.92441599999999</c:v>
                </c:pt>
                <c:pt idx="894">
                  <c:v>113.55429100000001</c:v>
                </c:pt>
                <c:pt idx="895">
                  <c:v>114.696457</c:v>
                </c:pt>
                <c:pt idx="896">
                  <c:v>113.63826</c:v>
                </c:pt>
                <c:pt idx="897">
                  <c:v>111.706627</c:v>
                </c:pt>
                <c:pt idx="898">
                  <c:v>110.757622</c:v>
                </c:pt>
                <c:pt idx="899">
                  <c:v>109.976563</c:v>
                </c:pt>
                <c:pt idx="900">
                  <c:v>109.875801</c:v>
                </c:pt>
                <c:pt idx="901">
                  <c:v>110.732445</c:v>
                </c:pt>
                <c:pt idx="902">
                  <c:v>111.463089</c:v>
                </c:pt>
                <c:pt idx="903">
                  <c:v>111.286743</c:v>
                </c:pt>
                <c:pt idx="904">
                  <c:v>110.99279</c:v>
                </c:pt>
                <c:pt idx="905">
                  <c:v>111.992188</c:v>
                </c:pt>
                <c:pt idx="906">
                  <c:v>111.849411</c:v>
                </c:pt>
                <c:pt idx="907">
                  <c:v>111.580658</c:v>
                </c:pt>
                <c:pt idx="908">
                  <c:v>111.08517500000001</c:v>
                </c:pt>
                <c:pt idx="909">
                  <c:v>111.891403</c:v>
                </c:pt>
                <c:pt idx="910">
                  <c:v>111.77381099999999</c:v>
                </c:pt>
                <c:pt idx="911">
                  <c:v>111.78224899999999</c:v>
                </c:pt>
                <c:pt idx="912">
                  <c:v>112.10135699999999</c:v>
                </c:pt>
                <c:pt idx="913">
                  <c:v>112.017387</c:v>
                </c:pt>
                <c:pt idx="914">
                  <c:v>112.680862</c:v>
                </c:pt>
                <c:pt idx="915">
                  <c:v>111.731819</c:v>
                </c:pt>
                <c:pt idx="916">
                  <c:v>111.387512</c:v>
                </c:pt>
                <c:pt idx="917">
                  <c:v>112.07614100000001</c:v>
                </c:pt>
                <c:pt idx="918">
                  <c:v>113.125961</c:v>
                </c:pt>
                <c:pt idx="919">
                  <c:v>111.530258</c:v>
                </c:pt>
                <c:pt idx="920">
                  <c:v>111.605858</c:v>
                </c:pt>
                <c:pt idx="921">
                  <c:v>111.29312899999999</c:v>
                </c:pt>
                <c:pt idx="922">
                  <c:v>111.343834</c:v>
                </c:pt>
                <c:pt idx="923">
                  <c:v>111.741112</c:v>
                </c:pt>
                <c:pt idx="924">
                  <c:v>110.777596</c:v>
                </c:pt>
                <c:pt idx="925">
                  <c:v>111.876305</c:v>
                </c:pt>
                <c:pt idx="926">
                  <c:v>110.74376700000001</c:v>
                </c:pt>
                <c:pt idx="927">
                  <c:v>109.78872699999999</c:v>
                </c:pt>
                <c:pt idx="928">
                  <c:v>110.43952899999999</c:v>
                </c:pt>
                <c:pt idx="929">
                  <c:v>111.72416699999999</c:v>
                </c:pt>
                <c:pt idx="930">
                  <c:v>110.701515</c:v>
                </c:pt>
                <c:pt idx="931">
                  <c:v>112.58626599999999</c:v>
                </c:pt>
                <c:pt idx="932">
                  <c:v>112.096046</c:v>
                </c:pt>
                <c:pt idx="933">
                  <c:v>111.94395400000001</c:v>
                </c:pt>
                <c:pt idx="934">
                  <c:v>113.40609000000001</c:v>
                </c:pt>
                <c:pt idx="935">
                  <c:v>113.634308</c:v>
                </c:pt>
                <c:pt idx="936">
                  <c:v>114.420303</c:v>
                </c:pt>
                <c:pt idx="937">
                  <c:v>114.285065</c:v>
                </c:pt>
                <c:pt idx="938">
                  <c:v>112.594719</c:v>
                </c:pt>
                <c:pt idx="939">
                  <c:v>111.352295</c:v>
                </c:pt>
                <c:pt idx="940">
                  <c:v>111.048019</c:v>
                </c:pt>
                <c:pt idx="941">
                  <c:v>110.86211400000001</c:v>
                </c:pt>
                <c:pt idx="942">
                  <c:v>110.667725</c:v>
                </c:pt>
                <c:pt idx="943">
                  <c:v>109.661942</c:v>
                </c:pt>
                <c:pt idx="944">
                  <c:v>109.425301</c:v>
                </c:pt>
                <c:pt idx="945">
                  <c:v>109.881683</c:v>
                </c:pt>
                <c:pt idx="946">
                  <c:v>110.904358</c:v>
                </c:pt>
                <c:pt idx="947">
                  <c:v>111.648132</c:v>
                </c:pt>
                <c:pt idx="948">
                  <c:v>112.315819</c:v>
                </c:pt>
                <c:pt idx="949">
                  <c:v>112.56935900000001</c:v>
                </c:pt>
                <c:pt idx="950">
                  <c:v>112.594719</c:v>
                </c:pt>
                <c:pt idx="951">
                  <c:v>112.789108</c:v>
                </c:pt>
                <c:pt idx="952">
                  <c:v>113.169411</c:v>
                </c:pt>
                <c:pt idx="953">
                  <c:v>115.493675</c:v>
                </c:pt>
                <c:pt idx="954">
                  <c:v>115.645821</c:v>
                </c:pt>
                <c:pt idx="955">
                  <c:v>115.30774700000001</c:v>
                </c:pt>
                <c:pt idx="956">
                  <c:v>115.045723</c:v>
                </c:pt>
                <c:pt idx="957">
                  <c:v>118.992729</c:v>
                </c:pt>
                <c:pt idx="958">
                  <c:v>118.899765</c:v>
                </c:pt>
                <c:pt idx="959">
                  <c:v>120.049194</c:v>
                </c:pt>
                <c:pt idx="960">
                  <c:v>120.353432</c:v>
                </c:pt>
                <c:pt idx="961">
                  <c:v>121.38455999999999</c:v>
                </c:pt>
                <c:pt idx="962">
                  <c:v>119.711105</c:v>
                </c:pt>
                <c:pt idx="963">
                  <c:v>120.319633</c:v>
                </c:pt>
                <c:pt idx="964">
                  <c:v>119.854782</c:v>
                </c:pt>
                <c:pt idx="965">
                  <c:v>119.82944500000001</c:v>
                </c:pt>
                <c:pt idx="966">
                  <c:v>118.325035</c:v>
                </c:pt>
                <c:pt idx="967">
                  <c:v>117.826385</c:v>
                </c:pt>
                <c:pt idx="968">
                  <c:v>118.308121</c:v>
                </c:pt>
                <c:pt idx="969">
                  <c:v>118.265862</c:v>
                </c:pt>
                <c:pt idx="970">
                  <c:v>118.392624</c:v>
                </c:pt>
                <c:pt idx="971">
                  <c:v>118.122192</c:v>
                </c:pt>
                <c:pt idx="972">
                  <c:v>118.130608</c:v>
                </c:pt>
                <c:pt idx="973">
                  <c:v>119.440674</c:v>
                </c:pt>
                <c:pt idx="974">
                  <c:v>118.620842</c:v>
                </c:pt>
                <c:pt idx="975">
                  <c:v>117.95311700000001</c:v>
                </c:pt>
                <c:pt idx="976">
                  <c:v>118.122192</c:v>
                </c:pt>
                <c:pt idx="977">
                  <c:v>117.893974</c:v>
                </c:pt>
                <c:pt idx="978">
                  <c:v>117.56440000000001</c:v>
                </c:pt>
                <c:pt idx="979">
                  <c:v>117.369972</c:v>
                </c:pt>
                <c:pt idx="980">
                  <c:v>116.634697</c:v>
                </c:pt>
                <c:pt idx="981">
                  <c:v>116.57550000000001</c:v>
                </c:pt>
                <c:pt idx="982">
                  <c:v>116.92202</c:v>
                </c:pt>
                <c:pt idx="983">
                  <c:v>116.034599</c:v>
                </c:pt>
                <c:pt idx="984">
                  <c:v>116.643158</c:v>
                </c:pt>
                <c:pt idx="985">
                  <c:v>117.43394499999999</c:v>
                </c:pt>
                <c:pt idx="986">
                  <c:v>119.06663500000001</c:v>
                </c:pt>
                <c:pt idx="987">
                  <c:v>118.888054</c:v>
                </c:pt>
                <c:pt idx="988">
                  <c:v>118.479904</c:v>
                </c:pt>
                <c:pt idx="989">
                  <c:v>119.0326</c:v>
                </c:pt>
                <c:pt idx="990">
                  <c:v>118.20779400000001</c:v>
                </c:pt>
                <c:pt idx="991">
                  <c:v>118.76899</c:v>
                </c:pt>
                <c:pt idx="992">
                  <c:v>119.951004</c:v>
                </c:pt>
                <c:pt idx="993">
                  <c:v>119.058144</c:v>
                </c:pt>
                <c:pt idx="994">
                  <c:v>119.551338</c:v>
                </c:pt>
                <c:pt idx="995">
                  <c:v>120.01902800000001</c:v>
                </c:pt>
                <c:pt idx="996">
                  <c:v>121.26057400000001</c:v>
                </c:pt>
                <c:pt idx="997">
                  <c:v>121.507187</c:v>
                </c:pt>
                <c:pt idx="998">
                  <c:v>120.45270499999999</c:v>
                </c:pt>
                <c:pt idx="999">
                  <c:v>121.141525</c:v>
                </c:pt>
                <c:pt idx="1000">
                  <c:v>120.580254</c:v>
                </c:pt>
                <c:pt idx="1001">
                  <c:v>120.56326300000001</c:v>
                </c:pt>
                <c:pt idx="1002">
                  <c:v>120.036034</c:v>
                </c:pt>
                <c:pt idx="1003">
                  <c:v>119.951004</c:v>
                </c:pt>
                <c:pt idx="1004">
                  <c:v>119.15166499999999</c:v>
                </c:pt>
                <c:pt idx="1005">
                  <c:v>119.126137</c:v>
                </c:pt>
                <c:pt idx="1006">
                  <c:v>119.53433200000001</c:v>
                </c:pt>
                <c:pt idx="1007">
                  <c:v>119.52581000000001</c:v>
                </c:pt>
                <c:pt idx="1008">
                  <c:v>118.811531</c:v>
                </c:pt>
                <c:pt idx="1009">
                  <c:v>118.39482099999999</c:v>
                </c:pt>
                <c:pt idx="1010">
                  <c:v>119.52581000000001</c:v>
                </c:pt>
                <c:pt idx="1011">
                  <c:v>119.517342</c:v>
                </c:pt>
                <c:pt idx="1012">
                  <c:v>120.50374600000001</c:v>
                </c:pt>
                <c:pt idx="1013">
                  <c:v>120.65677599999999</c:v>
                </c:pt>
                <c:pt idx="1014">
                  <c:v>122.57009100000001</c:v>
                </c:pt>
                <c:pt idx="1015">
                  <c:v>122.425522</c:v>
                </c:pt>
                <c:pt idx="1016">
                  <c:v>123.122795</c:v>
                </c:pt>
                <c:pt idx="1017">
                  <c:v>123.94770800000001</c:v>
                </c:pt>
                <c:pt idx="1018">
                  <c:v>124.88303399999999</c:v>
                </c:pt>
                <c:pt idx="1019">
                  <c:v>124.98511499999999</c:v>
                </c:pt>
                <c:pt idx="1020">
                  <c:v>124.934044</c:v>
                </c:pt>
                <c:pt idx="1021">
                  <c:v>125.308235</c:v>
                </c:pt>
                <c:pt idx="1022">
                  <c:v>125.971535</c:v>
                </c:pt>
                <c:pt idx="1023">
                  <c:v>120.60575900000001</c:v>
                </c:pt>
                <c:pt idx="1024">
                  <c:v>120.80986799999999</c:v>
                </c:pt>
                <c:pt idx="1025">
                  <c:v>122.791191</c:v>
                </c:pt>
                <c:pt idx="1026">
                  <c:v>123.582047</c:v>
                </c:pt>
                <c:pt idx="1027">
                  <c:v>122.17894699999999</c:v>
                </c:pt>
                <c:pt idx="1028">
                  <c:v>121.115982</c:v>
                </c:pt>
                <c:pt idx="1029">
                  <c:v>117.51050600000001</c:v>
                </c:pt>
                <c:pt idx="1030">
                  <c:v>119.06663500000001</c:v>
                </c:pt>
                <c:pt idx="1031">
                  <c:v>117.076813</c:v>
                </c:pt>
                <c:pt idx="1032">
                  <c:v>110.877724</c:v>
                </c:pt>
                <c:pt idx="1033">
                  <c:v>112.102226</c:v>
                </c:pt>
                <c:pt idx="1034">
                  <c:v>111.753593</c:v>
                </c:pt>
                <c:pt idx="1035">
                  <c:v>107.45079800000001</c:v>
                </c:pt>
                <c:pt idx="1036">
                  <c:v>110.146416</c:v>
                </c:pt>
                <c:pt idx="1037">
                  <c:v>110.775673</c:v>
                </c:pt>
                <c:pt idx="1038">
                  <c:v>110.51206999999999</c:v>
                </c:pt>
                <c:pt idx="1039">
                  <c:v>110.265457</c:v>
                </c:pt>
                <c:pt idx="1040">
                  <c:v>111.59201</c:v>
                </c:pt>
                <c:pt idx="1041">
                  <c:v>113.22467</c:v>
                </c:pt>
                <c:pt idx="1042">
                  <c:v>111.28589599999999</c:v>
                </c:pt>
                <c:pt idx="1043">
                  <c:v>110.469543</c:v>
                </c:pt>
                <c:pt idx="1044">
                  <c:v>110.469543</c:v>
                </c:pt>
                <c:pt idx="1045">
                  <c:v>112.26383199999999</c:v>
                </c:pt>
                <c:pt idx="1046">
                  <c:v>113.025452</c:v>
                </c:pt>
                <c:pt idx="1047">
                  <c:v>112.683182</c:v>
                </c:pt>
                <c:pt idx="1048">
                  <c:v>111.15125999999999</c:v>
                </c:pt>
                <c:pt idx="1049">
                  <c:v>108.926163</c:v>
                </c:pt>
                <c:pt idx="1050">
                  <c:v>110.244118</c:v>
                </c:pt>
                <c:pt idx="1051">
                  <c:v>111.074226</c:v>
                </c:pt>
                <c:pt idx="1052">
                  <c:v>109.73062899999999</c:v>
                </c:pt>
                <c:pt idx="1053">
                  <c:v>110.432373</c:v>
                </c:pt>
                <c:pt idx="1054">
                  <c:v>113.016891</c:v>
                </c:pt>
                <c:pt idx="1055">
                  <c:v>114.50599699999999</c:v>
                </c:pt>
                <c:pt idx="1056">
                  <c:v>113.5047</c:v>
                </c:pt>
                <c:pt idx="1057">
                  <c:v>114.976692</c:v>
                </c:pt>
                <c:pt idx="1058">
                  <c:v>113.23941000000001</c:v>
                </c:pt>
                <c:pt idx="1059">
                  <c:v>113.872681</c:v>
                </c:pt>
                <c:pt idx="1060">
                  <c:v>114.40329699999999</c:v>
                </c:pt>
                <c:pt idx="1061">
                  <c:v>111.459351</c:v>
                </c:pt>
                <c:pt idx="1062">
                  <c:v>112.289497</c:v>
                </c:pt>
                <c:pt idx="1063">
                  <c:v>112.272362</c:v>
                </c:pt>
                <c:pt idx="1064">
                  <c:v>109.01174899999999</c:v>
                </c:pt>
                <c:pt idx="1065">
                  <c:v>107.06053900000001</c:v>
                </c:pt>
                <c:pt idx="1066">
                  <c:v>109.02031700000001</c:v>
                </c:pt>
                <c:pt idx="1067">
                  <c:v>108.866272</c:v>
                </c:pt>
                <c:pt idx="1068">
                  <c:v>109.07165500000001</c:v>
                </c:pt>
                <c:pt idx="1069">
                  <c:v>109.670715</c:v>
                </c:pt>
                <c:pt idx="1070">
                  <c:v>106.598404</c:v>
                </c:pt>
                <c:pt idx="1071">
                  <c:v>109.841881</c:v>
                </c:pt>
                <c:pt idx="1072">
                  <c:v>111.604843</c:v>
                </c:pt>
                <c:pt idx="1073">
                  <c:v>111.861588</c:v>
                </c:pt>
                <c:pt idx="1074">
                  <c:v>109.627945</c:v>
                </c:pt>
                <c:pt idx="1075">
                  <c:v>110.80892900000001</c:v>
                </c:pt>
                <c:pt idx="1076">
                  <c:v>111.467896</c:v>
                </c:pt>
                <c:pt idx="1077">
                  <c:v>110.93731699999999</c:v>
                </c:pt>
                <c:pt idx="1078">
                  <c:v>111.621948</c:v>
                </c:pt>
                <c:pt idx="1079">
                  <c:v>111.784561</c:v>
                </c:pt>
                <c:pt idx="1080">
                  <c:v>112.760147</c:v>
                </c:pt>
                <c:pt idx="1081">
                  <c:v>111.71608000000001</c:v>
                </c:pt>
                <c:pt idx="1082">
                  <c:v>109.302734</c:v>
                </c:pt>
                <c:pt idx="1083">
                  <c:v>109.157257</c:v>
                </c:pt>
                <c:pt idx="1084">
                  <c:v>108.39559199999999</c:v>
                </c:pt>
                <c:pt idx="1085">
                  <c:v>108.541084</c:v>
                </c:pt>
                <c:pt idx="1086">
                  <c:v>107.99335499999999</c:v>
                </c:pt>
                <c:pt idx="1087">
                  <c:v>108.481171</c:v>
                </c:pt>
                <c:pt idx="1088">
                  <c:v>109.550926</c:v>
                </c:pt>
                <c:pt idx="1089">
                  <c:v>109.773422</c:v>
                </c:pt>
                <c:pt idx="1090">
                  <c:v>108.25009900000001</c:v>
                </c:pt>
                <c:pt idx="1091">
                  <c:v>107.83931699999999</c:v>
                </c:pt>
                <c:pt idx="1092">
                  <c:v>105.69126900000001</c:v>
                </c:pt>
                <c:pt idx="1093">
                  <c:v>105.28904</c:v>
                </c:pt>
                <c:pt idx="1094">
                  <c:v>106.281769</c:v>
                </c:pt>
                <c:pt idx="1095">
                  <c:v>105.768272</c:v>
                </c:pt>
                <c:pt idx="1096">
                  <c:v>104.929596</c:v>
                </c:pt>
                <c:pt idx="1097">
                  <c:v>105.69982899999999</c:v>
                </c:pt>
                <c:pt idx="1098">
                  <c:v>107.27449799999999</c:v>
                </c:pt>
                <c:pt idx="1099">
                  <c:v>108.891953</c:v>
                </c:pt>
                <c:pt idx="1100">
                  <c:v>107.882103</c:v>
                </c:pt>
                <c:pt idx="1101">
                  <c:v>107.086212</c:v>
                </c:pt>
                <c:pt idx="1102">
                  <c:v>107.27449799999999</c:v>
                </c:pt>
                <c:pt idx="1103">
                  <c:v>105.990784</c:v>
                </c:pt>
                <c:pt idx="1104">
                  <c:v>106.324539</c:v>
                </c:pt>
                <c:pt idx="1105">
                  <c:v>105.87953899999999</c:v>
                </c:pt>
                <c:pt idx="1106">
                  <c:v>105.186333</c:v>
                </c:pt>
                <c:pt idx="1107">
                  <c:v>105.64846</c:v>
                </c:pt>
                <c:pt idx="1108">
                  <c:v>104.62148999999999</c:v>
                </c:pt>
                <c:pt idx="1109">
                  <c:v>104.72498299999999</c:v>
                </c:pt>
                <c:pt idx="1110">
                  <c:v>102.940331</c:v>
                </c:pt>
                <c:pt idx="1111">
                  <c:v>104.293892</c:v>
                </c:pt>
                <c:pt idx="1112">
                  <c:v>103.12999000000001</c:v>
                </c:pt>
                <c:pt idx="1113">
                  <c:v>104.543938</c:v>
                </c:pt>
                <c:pt idx="1114">
                  <c:v>105.138794</c:v>
                </c:pt>
                <c:pt idx="1115">
                  <c:v>104.73358899999999</c:v>
                </c:pt>
                <c:pt idx="1116">
                  <c:v>105.863007</c:v>
                </c:pt>
                <c:pt idx="1117">
                  <c:v>106.328552</c:v>
                </c:pt>
                <c:pt idx="1118">
                  <c:v>106.957916</c:v>
                </c:pt>
                <c:pt idx="1119">
                  <c:v>105.750923</c:v>
                </c:pt>
                <c:pt idx="1120">
                  <c:v>105.647453</c:v>
                </c:pt>
                <c:pt idx="1121">
                  <c:v>105.72505200000001</c:v>
                </c:pt>
                <c:pt idx="1122">
                  <c:v>105.53537799999999</c:v>
                </c:pt>
                <c:pt idx="1123">
                  <c:v>105.70781700000001</c:v>
                </c:pt>
                <c:pt idx="1124">
                  <c:v>104.595642</c:v>
                </c:pt>
                <c:pt idx="1125">
                  <c:v>105.673332</c:v>
                </c:pt>
                <c:pt idx="1126">
                  <c:v>105.216385</c:v>
                </c:pt>
                <c:pt idx="1127">
                  <c:v>104.707718</c:v>
                </c:pt>
                <c:pt idx="1128">
                  <c:v>105.906097</c:v>
                </c:pt>
                <c:pt idx="1129">
                  <c:v>105.69058200000001</c:v>
                </c:pt>
                <c:pt idx="1130">
                  <c:v>105.483665</c:v>
                </c:pt>
                <c:pt idx="1131">
                  <c:v>104.84568</c:v>
                </c:pt>
                <c:pt idx="1132">
                  <c:v>105.1819</c:v>
                </c:pt>
                <c:pt idx="1133">
                  <c:v>104.61288500000001</c:v>
                </c:pt>
                <c:pt idx="1134">
                  <c:v>104.819801</c:v>
                </c:pt>
                <c:pt idx="1135">
                  <c:v>105.794037</c:v>
                </c:pt>
                <c:pt idx="1136">
                  <c:v>107.768349</c:v>
                </c:pt>
                <c:pt idx="1137">
                  <c:v>108.41495500000001</c:v>
                </c:pt>
                <c:pt idx="1138">
                  <c:v>108.673599</c:v>
                </c:pt>
                <c:pt idx="1139">
                  <c:v>109.820229</c:v>
                </c:pt>
                <c:pt idx="1140">
                  <c:v>108.837418</c:v>
                </c:pt>
                <c:pt idx="1141">
                  <c:v>110.147873</c:v>
                </c:pt>
                <c:pt idx="1142">
                  <c:v>108.570137</c:v>
                </c:pt>
                <c:pt idx="1143">
                  <c:v>107.50108299999999</c:v>
                </c:pt>
                <c:pt idx="1144">
                  <c:v>111.311768</c:v>
                </c:pt>
                <c:pt idx="1145">
                  <c:v>110.182365</c:v>
                </c:pt>
                <c:pt idx="1146">
                  <c:v>108.57875799999999</c:v>
                </c:pt>
                <c:pt idx="1147">
                  <c:v>108.501167</c:v>
                </c:pt>
                <c:pt idx="1148">
                  <c:v>109.17363</c:v>
                </c:pt>
                <c:pt idx="1149">
                  <c:v>111.52731300000001</c:v>
                </c:pt>
                <c:pt idx="1150">
                  <c:v>110.88930499999999</c:v>
                </c:pt>
                <c:pt idx="1151">
                  <c:v>112.320488</c:v>
                </c:pt>
                <c:pt idx="1152">
                  <c:v>113.415375</c:v>
                </c:pt>
                <c:pt idx="1153">
                  <c:v>113.949928</c:v>
                </c:pt>
                <c:pt idx="1154">
                  <c:v>114.251724</c:v>
                </c:pt>
                <c:pt idx="1155">
                  <c:v>114.355141</c:v>
                </c:pt>
                <c:pt idx="1156">
                  <c:v>113.15677599999999</c:v>
                </c:pt>
                <c:pt idx="1157">
                  <c:v>113.760254</c:v>
                </c:pt>
                <c:pt idx="1158">
                  <c:v>113.820618</c:v>
                </c:pt>
                <c:pt idx="1159">
                  <c:v>113.33781399999999</c:v>
                </c:pt>
                <c:pt idx="1160">
                  <c:v>113.087791</c:v>
                </c:pt>
                <c:pt idx="1161">
                  <c:v>113.113647</c:v>
                </c:pt>
                <c:pt idx="1162">
                  <c:v>112.7257</c:v>
                </c:pt>
                <c:pt idx="1163">
                  <c:v>112.268761</c:v>
                </c:pt>
                <c:pt idx="1164">
                  <c:v>111.64801</c:v>
                </c:pt>
                <c:pt idx="1165">
                  <c:v>112.449783</c:v>
                </c:pt>
                <c:pt idx="1166">
                  <c:v>114.217186</c:v>
                </c:pt>
                <c:pt idx="1167">
                  <c:v>115.932877</c:v>
                </c:pt>
                <c:pt idx="1168">
                  <c:v>118.010666</c:v>
                </c:pt>
                <c:pt idx="1169">
                  <c:v>116.691574</c:v>
                </c:pt>
                <c:pt idx="1170">
                  <c:v>116.053574</c:v>
                </c:pt>
                <c:pt idx="1171">
                  <c:v>116.48466500000001</c:v>
                </c:pt>
                <c:pt idx="1172">
                  <c:v>117.208839</c:v>
                </c:pt>
                <c:pt idx="1173">
                  <c:v>117.096039</c:v>
                </c:pt>
                <c:pt idx="1174">
                  <c:v>116.57530199999999</c:v>
                </c:pt>
                <c:pt idx="1175">
                  <c:v>117.043915</c:v>
                </c:pt>
                <c:pt idx="1176">
                  <c:v>117.12204699999999</c:v>
                </c:pt>
                <c:pt idx="1177">
                  <c:v>116.89640799999999</c:v>
                </c:pt>
                <c:pt idx="1178">
                  <c:v>116.054565</c:v>
                </c:pt>
                <c:pt idx="1179">
                  <c:v>117.911835</c:v>
                </c:pt>
                <c:pt idx="1180">
                  <c:v>118.788422</c:v>
                </c:pt>
                <c:pt idx="1181">
                  <c:v>119.17899300000001</c:v>
                </c:pt>
                <c:pt idx="1182">
                  <c:v>119.083473</c:v>
                </c:pt>
                <c:pt idx="1183">
                  <c:v>120.21173899999999</c:v>
                </c:pt>
                <c:pt idx="1184">
                  <c:v>120.949478</c:v>
                </c:pt>
                <c:pt idx="1185">
                  <c:v>121.409454</c:v>
                </c:pt>
                <c:pt idx="1186">
                  <c:v>121.062286</c:v>
                </c:pt>
                <c:pt idx="1187">
                  <c:v>121.470215</c:v>
                </c:pt>
                <c:pt idx="1188">
                  <c:v>121.973579</c:v>
                </c:pt>
                <c:pt idx="1189">
                  <c:v>121.904167</c:v>
                </c:pt>
                <c:pt idx="1190">
                  <c:v>123.22335099999999</c:v>
                </c:pt>
                <c:pt idx="1191">
                  <c:v>124.004456</c:v>
                </c:pt>
                <c:pt idx="1192">
                  <c:v>121.91282699999999</c:v>
                </c:pt>
                <c:pt idx="1193">
                  <c:v>120.32456999999999</c:v>
                </c:pt>
                <c:pt idx="1194">
                  <c:v>119.908012</c:v>
                </c:pt>
                <c:pt idx="1195">
                  <c:v>119.96009100000001</c:v>
                </c:pt>
                <c:pt idx="1196">
                  <c:v>119.916656</c:v>
                </c:pt>
                <c:pt idx="1197">
                  <c:v>121.23587000000001</c:v>
                </c:pt>
                <c:pt idx="1198">
                  <c:v>121.92150100000001</c:v>
                </c:pt>
                <c:pt idx="1199">
                  <c:v>120.663055</c:v>
                </c:pt>
                <c:pt idx="1200">
                  <c:v>120.940804</c:v>
                </c:pt>
                <c:pt idx="1201">
                  <c:v>120.723862</c:v>
                </c:pt>
                <c:pt idx="1202">
                  <c:v>120.97551</c:v>
                </c:pt>
                <c:pt idx="1203">
                  <c:v>120.81059999999999</c:v>
                </c:pt>
                <c:pt idx="1204">
                  <c:v>119.534813</c:v>
                </c:pt>
                <c:pt idx="1205">
                  <c:v>116.158699</c:v>
                </c:pt>
                <c:pt idx="1206">
                  <c:v>116.184738</c:v>
                </c:pt>
                <c:pt idx="1207">
                  <c:v>116.254181</c:v>
                </c:pt>
                <c:pt idx="1208">
                  <c:v>118.519363</c:v>
                </c:pt>
                <c:pt idx="1209">
                  <c:v>121.036255</c:v>
                </c:pt>
                <c:pt idx="1210">
                  <c:v>121.070953</c:v>
                </c:pt>
                <c:pt idx="1211">
                  <c:v>120.68042800000001</c:v>
                </c:pt>
                <c:pt idx="1212">
                  <c:v>120.35929899999999</c:v>
                </c:pt>
                <c:pt idx="1213">
                  <c:v>120.576263</c:v>
                </c:pt>
                <c:pt idx="1214">
                  <c:v>119.309151</c:v>
                </c:pt>
                <c:pt idx="1215">
                  <c:v>120.177055</c:v>
                </c:pt>
                <c:pt idx="1216">
                  <c:v>118.87520600000001</c:v>
                </c:pt>
                <c:pt idx="1217">
                  <c:v>119.378586</c:v>
                </c:pt>
                <c:pt idx="1218">
                  <c:v>122.155823</c:v>
                </c:pt>
                <c:pt idx="1219">
                  <c:v>121.496246</c:v>
                </c:pt>
                <c:pt idx="1220">
                  <c:v>122.216621</c:v>
                </c:pt>
                <c:pt idx="1221">
                  <c:v>122.095108</c:v>
                </c:pt>
                <c:pt idx="1222">
                  <c:v>123.414299</c:v>
                </c:pt>
                <c:pt idx="1223">
                  <c:v>123.735405</c:v>
                </c:pt>
                <c:pt idx="1224">
                  <c:v>125.627411</c:v>
                </c:pt>
                <c:pt idx="1225">
                  <c:v>126.104752</c:v>
                </c:pt>
                <c:pt idx="1226">
                  <c:v>126.13943500000001</c:v>
                </c:pt>
                <c:pt idx="1227">
                  <c:v>126.382462</c:v>
                </c:pt>
                <c:pt idx="1228">
                  <c:v>125.56663500000001</c:v>
                </c:pt>
                <c:pt idx="1229">
                  <c:v>125.193466</c:v>
                </c:pt>
                <c:pt idx="1230">
                  <c:v>125.410431</c:v>
                </c:pt>
                <c:pt idx="1231">
                  <c:v>126.703613</c:v>
                </c:pt>
                <c:pt idx="1232">
                  <c:v>128.21374499999999</c:v>
                </c:pt>
                <c:pt idx="1233">
                  <c:v>127.10282100000001</c:v>
                </c:pt>
                <c:pt idx="1234">
                  <c:v>123.232033</c:v>
                </c:pt>
                <c:pt idx="1235">
                  <c:v>123.44029999999999</c:v>
                </c:pt>
                <c:pt idx="1236">
                  <c:v>123.475266</c:v>
                </c:pt>
                <c:pt idx="1237">
                  <c:v>125.09108000000001</c:v>
                </c:pt>
                <c:pt idx="1238">
                  <c:v>127.903488</c:v>
                </c:pt>
                <c:pt idx="1239">
                  <c:v>127.388184</c:v>
                </c:pt>
                <c:pt idx="1240">
                  <c:v>128.305283</c:v>
                </c:pt>
                <c:pt idx="1241">
                  <c:v>127.702637</c:v>
                </c:pt>
                <c:pt idx="1242">
                  <c:v>127.54538700000001</c:v>
                </c:pt>
                <c:pt idx="1243">
                  <c:v>127.44059799999999</c:v>
                </c:pt>
                <c:pt idx="1244">
                  <c:v>127.021317</c:v>
                </c:pt>
                <c:pt idx="1245">
                  <c:v>126.872879</c:v>
                </c:pt>
                <c:pt idx="1246">
                  <c:v>127.955887</c:v>
                </c:pt>
                <c:pt idx="1247">
                  <c:v>128.47996499999999</c:v>
                </c:pt>
                <c:pt idx="1248">
                  <c:v>129.126251</c:v>
                </c:pt>
                <c:pt idx="1249">
                  <c:v>116.164734</c:v>
                </c:pt>
                <c:pt idx="1250">
                  <c:v>112.79334299999999</c:v>
                </c:pt>
                <c:pt idx="1251">
                  <c:v>113.91130800000001</c:v>
                </c:pt>
                <c:pt idx="1252">
                  <c:v>111.45700100000001</c:v>
                </c:pt>
                <c:pt idx="1253">
                  <c:v>112.033463</c:v>
                </c:pt>
                <c:pt idx="1254">
                  <c:v>111.876244</c:v>
                </c:pt>
                <c:pt idx="1255">
                  <c:v>107.29079400000001</c:v>
                </c:pt>
                <c:pt idx="1256">
                  <c:v>110.67092100000001</c:v>
                </c:pt>
                <c:pt idx="1257">
                  <c:v>111.282341</c:v>
                </c:pt>
                <c:pt idx="1258">
                  <c:v>111.160049</c:v>
                </c:pt>
                <c:pt idx="1259">
                  <c:v>112.714737</c:v>
                </c:pt>
                <c:pt idx="1260">
                  <c:v>111.579292</c:v>
                </c:pt>
                <c:pt idx="1261">
                  <c:v>109.806259</c:v>
                </c:pt>
                <c:pt idx="1262">
                  <c:v>111.64917800000001</c:v>
                </c:pt>
                <c:pt idx="1263">
                  <c:v>110.932945</c:v>
                </c:pt>
                <c:pt idx="1264">
                  <c:v>113.50955999999999</c:v>
                </c:pt>
                <c:pt idx="1265">
                  <c:v>112.60992400000001</c:v>
                </c:pt>
                <c:pt idx="1266">
                  <c:v>113.291191</c:v>
                </c:pt>
                <c:pt idx="1267">
                  <c:v>113.326134</c:v>
                </c:pt>
                <c:pt idx="1268">
                  <c:v>112.042213</c:v>
                </c:pt>
                <c:pt idx="1269">
                  <c:v>112.985489</c:v>
                </c:pt>
                <c:pt idx="1270">
                  <c:v>111.832581</c:v>
                </c:pt>
                <c:pt idx="1271">
                  <c:v>112.749664</c:v>
                </c:pt>
                <c:pt idx="1272">
                  <c:v>114.14716300000001</c:v>
                </c:pt>
                <c:pt idx="1273">
                  <c:v>112.496391</c:v>
                </c:pt>
                <c:pt idx="1274">
                  <c:v>112.496391</c:v>
                </c:pt>
                <c:pt idx="1275">
                  <c:v>110.95043200000001</c:v>
                </c:pt>
                <c:pt idx="1276">
                  <c:v>111.99852799999999</c:v>
                </c:pt>
                <c:pt idx="1277">
                  <c:v>112.662323</c:v>
                </c:pt>
                <c:pt idx="1278">
                  <c:v>113.832703</c:v>
                </c:pt>
                <c:pt idx="1279">
                  <c:v>114.97687500000001</c:v>
                </c:pt>
                <c:pt idx="1280">
                  <c:v>116.234612</c:v>
                </c:pt>
                <c:pt idx="1281">
                  <c:v>117.212845</c:v>
                </c:pt>
                <c:pt idx="1282">
                  <c:v>116.059944</c:v>
                </c:pt>
                <c:pt idx="1283">
                  <c:v>116.059944</c:v>
                </c:pt>
                <c:pt idx="1284">
                  <c:v>116.164734</c:v>
                </c:pt>
                <c:pt idx="1285">
                  <c:v>115.335007</c:v>
                </c:pt>
                <c:pt idx="1286">
                  <c:v>115.640694</c:v>
                </c:pt>
                <c:pt idx="1287">
                  <c:v>115.291313</c:v>
                </c:pt>
                <c:pt idx="1288">
                  <c:v>117.17789500000001</c:v>
                </c:pt>
                <c:pt idx="1289">
                  <c:v>117.431206</c:v>
                </c:pt>
                <c:pt idx="1290">
                  <c:v>117.308899</c:v>
                </c:pt>
                <c:pt idx="1291">
                  <c:v>119.116913</c:v>
                </c:pt>
                <c:pt idx="1292">
                  <c:v>118.514236</c:v>
                </c:pt>
                <c:pt idx="1293">
                  <c:v>119.09073600000001</c:v>
                </c:pt>
                <c:pt idx="1294">
                  <c:v>118.278412</c:v>
                </c:pt>
                <c:pt idx="1295">
                  <c:v>119.309067</c:v>
                </c:pt>
                <c:pt idx="1296">
                  <c:v>119.748642</c:v>
                </c:pt>
                <c:pt idx="1297">
                  <c:v>119.669533</c:v>
                </c:pt>
                <c:pt idx="1298">
                  <c:v>119.458504</c:v>
                </c:pt>
                <c:pt idx="1299">
                  <c:v>120.13550600000001</c:v>
                </c:pt>
                <c:pt idx="1300">
                  <c:v>121.638969</c:v>
                </c:pt>
                <c:pt idx="1301">
                  <c:v>121.75327299999999</c:v>
                </c:pt>
                <c:pt idx="1302">
                  <c:v>122.008224</c:v>
                </c:pt>
                <c:pt idx="1303">
                  <c:v>122.289558</c:v>
                </c:pt>
                <c:pt idx="1304">
                  <c:v>121.542259</c:v>
                </c:pt>
                <c:pt idx="1305">
                  <c:v>121.383965</c:v>
                </c:pt>
                <c:pt idx="1306">
                  <c:v>121.82358600000001</c:v>
                </c:pt>
                <c:pt idx="1307">
                  <c:v>122.368729</c:v>
                </c:pt>
                <c:pt idx="1308">
                  <c:v>122.570938</c:v>
                </c:pt>
                <c:pt idx="1309">
                  <c:v>121.348831</c:v>
                </c:pt>
                <c:pt idx="1310">
                  <c:v>120.97957599999999</c:v>
                </c:pt>
                <c:pt idx="1311">
                  <c:v>120.60148599999999</c:v>
                </c:pt>
                <c:pt idx="1312">
                  <c:v>121.718086</c:v>
                </c:pt>
                <c:pt idx="1313">
                  <c:v>120.706985</c:v>
                </c:pt>
                <c:pt idx="1314">
                  <c:v>121.419151</c:v>
                </c:pt>
                <c:pt idx="1315">
                  <c:v>120.372894</c:v>
                </c:pt>
                <c:pt idx="1316">
                  <c:v>120.109116</c:v>
                </c:pt>
                <c:pt idx="1317">
                  <c:v>121.832375</c:v>
                </c:pt>
                <c:pt idx="1318">
                  <c:v>121.946686</c:v>
                </c:pt>
                <c:pt idx="1319">
                  <c:v>122.10496500000001</c:v>
                </c:pt>
                <c:pt idx="1320">
                  <c:v>122.905045</c:v>
                </c:pt>
                <c:pt idx="1321">
                  <c:v>122.19285600000001</c:v>
                </c:pt>
                <c:pt idx="1322">
                  <c:v>121.076263</c:v>
                </c:pt>
                <c:pt idx="1323">
                  <c:v>120.60148599999999</c:v>
                </c:pt>
                <c:pt idx="1324">
                  <c:v>119.194756</c:v>
                </c:pt>
                <c:pt idx="1325">
                  <c:v>119.731064</c:v>
                </c:pt>
                <c:pt idx="1326">
                  <c:v>119.695915</c:v>
                </c:pt>
                <c:pt idx="1327">
                  <c:v>119.194756</c:v>
                </c:pt>
                <c:pt idx="1328">
                  <c:v>119.203529</c:v>
                </c:pt>
                <c:pt idx="1329">
                  <c:v>118.878258</c:v>
                </c:pt>
                <c:pt idx="1330">
                  <c:v>119.555229</c:v>
                </c:pt>
                <c:pt idx="1331">
                  <c:v>120.030029</c:v>
                </c:pt>
                <c:pt idx="1332">
                  <c:v>121.348831</c:v>
                </c:pt>
                <c:pt idx="1333">
                  <c:v>121.788437</c:v>
                </c:pt>
                <c:pt idx="1334">
                  <c:v>120.90924099999999</c:v>
                </c:pt>
                <c:pt idx="1335">
                  <c:v>121.18177799999999</c:v>
                </c:pt>
                <c:pt idx="1336">
                  <c:v>123.001724</c:v>
                </c:pt>
                <c:pt idx="1337">
                  <c:v>122.386292</c:v>
                </c:pt>
                <c:pt idx="1338">
                  <c:v>122.78192900000001</c:v>
                </c:pt>
                <c:pt idx="1339">
                  <c:v>123.43254899999999</c:v>
                </c:pt>
                <c:pt idx="1340">
                  <c:v>122.948975</c:v>
                </c:pt>
                <c:pt idx="1341">
                  <c:v>124.144699</c:v>
                </c:pt>
                <c:pt idx="1342">
                  <c:v>124.804123</c:v>
                </c:pt>
                <c:pt idx="1343">
                  <c:v>124.215057</c:v>
                </c:pt>
                <c:pt idx="1344">
                  <c:v>124.85689499999999</c:v>
                </c:pt>
                <c:pt idx="1345">
                  <c:v>124.927216</c:v>
                </c:pt>
                <c:pt idx="1346">
                  <c:v>123.063301</c:v>
                </c:pt>
                <c:pt idx="1347">
                  <c:v>122.905045</c:v>
                </c:pt>
                <c:pt idx="1348">
                  <c:v>121.973068</c:v>
                </c:pt>
                <c:pt idx="1349">
                  <c:v>122.254417</c:v>
                </c:pt>
                <c:pt idx="1350">
                  <c:v>120.627869</c:v>
                </c:pt>
                <c:pt idx="1351">
                  <c:v>120.29377700000001</c:v>
                </c:pt>
                <c:pt idx="1352">
                  <c:v>120.372894</c:v>
                </c:pt>
                <c:pt idx="1353">
                  <c:v>121.51593</c:v>
                </c:pt>
                <c:pt idx="1354">
                  <c:v>121.86756099999999</c:v>
                </c:pt>
                <c:pt idx="1355">
                  <c:v>121.70050000000001</c:v>
                </c:pt>
                <c:pt idx="1356">
                  <c:v>121.436729</c:v>
                </c:pt>
                <c:pt idx="1357">
                  <c:v>121.999405</c:v>
                </c:pt>
                <c:pt idx="1358">
                  <c:v>122.905045</c:v>
                </c:pt>
                <c:pt idx="1359">
                  <c:v>122.913872</c:v>
                </c:pt>
                <c:pt idx="1360">
                  <c:v>121.338173</c:v>
                </c:pt>
                <c:pt idx="1361">
                  <c:v>116.256973</c:v>
                </c:pt>
                <c:pt idx="1362">
                  <c:v>116.94742599999999</c:v>
                </c:pt>
                <c:pt idx="1363">
                  <c:v>116.097618</c:v>
                </c:pt>
                <c:pt idx="1364">
                  <c:v>116.354347</c:v>
                </c:pt>
                <c:pt idx="1365">
                  <c:v>118.381516</c:v>
                </c:pt>
                <c:pt idx="1366">
                  <c:v>118.956902</c:v>
                </c:pt>
                <c:pt idx="1367">
                  <c:v>120.992935</c:v>
                </c:pt>
                <c:pt idx="1368">
                  <c:v>122.64830000000001</c:v>
                </c:pt>
                <c:pt idx="1369">
                  <c:v>123.064369</c:v>
                </c:pt>
                <c:pt idx="1370">
                  <c:v>123.737137</c:v>
                </c:pt>
                <c:pt idx="1371">
                  <c:v>125.419067</c:v>
                </c:pt>
                <c:pt idx="1372">
                  <c:v>124.56044</c:v>
                </c:pt>
                <c:pt idx="1373">
                  <c:v>124.011551</c:v>
                </c:pt>
                <c:pt idx="1374">
                  <c:v>123.436172</c:v>
                </c:pt>
                <c:pt idx="1375">
                  <c:v>124.135475</c:v>
                </c:pt>
                <c:pt idx="1376">
                  <c:v>124.330246</c:v>
                </c:pt>
                <c:pt idx="1377">
                  <c:v>125.888237</c:v>
                </c:pt>
                <c:pt idx="1378">
                  <c:v>125.78201300000001</c:v>
                </c:pt>
                <c:pt idx="1379">
                  <c:v>126.640686</c:v>
                </c:pt>
                <c:pt idx="1380">
                  <c:v>127.685249</c:v>
                </c:pt>
                <c:pt idx="1381">
                  <c:v>125.56958</c:v>
                </c:pt>
                <c:pt idx="1382">
                  <c:v>124.542717</c:v>
                </c:pt>
                <c:pt idx="1383">
                  <c:v>123.29450199999999</c:v>
                </c:pt>
                <c:pt idx="1384">
                  <c:v>123.365341</c:v>
                </c:pt>
                <c:pt idx="1385">
                  <c:v>123.958443</c:v>
                </c:pt>
                <c:pt idx="1386">
                  <c:v>125.826279</c:v>
                </c:pt>
                <c:pt idx="1387">
                  <c:v>124.43647</c:v>
                </c:pt>
                <c:pt idx="1388">
                  <c:v>124.79055</c:v>
                </c:pt>
                <c:pt idx="1389">
                  <c:v>125.180069</c:v>
                </c:pt>
                <c:pt idx="1390">
                  <c:v>125.00299800000001</c:v>
                </c:pt>
                <c:pt idx="1391">
                  <c:v>124.029297</c:v>
                </c:pt>
                <c:pt idx="1392">
                  <c:v>118.88607</c:v>
                </c:pt>
                <c:pt idx="1393">
                  <c:v>119.24904600000001</c:v>
                </c:pt>
                <c:pt idx="1394">
                  <c:v>117.292694</c:v>
                </c:pt>
                <c:pt idx="1395">
                  <c:v>116.726135</c:v>
                </c:pt>
                <c:pt idx="1396">
                  <c:v>116.91205600000001</c:v>
                </c:pt>
                <c:pt idx="1397">
                  <c:v>115.35401899999999</c:v>
                </c:pt>
                <c:pt idx="1398">
                  <c:v>113.875694</c:v>
                </c:pt>
                <c:pt idx="1399">
                  <c:v>114.05275</c:v>
                </c:pt>
                <c:pt idx="1400">
                  <c:v>114.88485</c:v>
                </c:pt>
                <c:pt idx="1401">
                  <c:v>116.07106</c:v>
                </c:pt>
                <c:pt idx="1402">
                  <c:v>115.725815</c:v>
                </c:pt>
                <c:pt idx="1403">
                  <c:v>117.753021</c:v>
                </c:pt>
                <c:pt idx="1404">
                  <c:v>116.920891</c:v>
                </c:pt>
                <c:pt idx="1405">
                  <c:v>115.274376</c:v>
                </c:pt>
                <c:pt idx="1406">
                  <c:v>115.336319</c:v>
                </c:pt>
                <c:pt idx="1407">
                  <c:v>116.026833</c:v>
                </c:pt>
                <c:pt idx="1408">
                  <c:v>115.22126</c:v>
                </c:pt>
                <c:pt idx="1409">
                  <c:v>115.76123</c:v>
                </c:pt>
                <c:pt idx="1410">
                  <c:v>115.26552599999999</c:v>
                </c:pt>
                <c:pt idx="1411">
                  <c:v>116.566772</c:v>
                </c:pt>
                <c:pt idx="1412">
                  <c:v>116.88549</c:v>
                </c:pt>
                <c:pt idx="1413">
                  <c:v>116.788101</c:v>
                </c:pt>
                <c:pt idx="1414">
                  <c:v>118.107094</c:v>
                </c:pt>
                <c:pt idx="1415">
                  <c:v>115.309776</c:v>
                </c:pt>
                <c:pt idx="1416">
                  <c:v>115.557632</c:v>
                </c:pt>
                <c:pt idx="1417">
                  <c:v>116.28351600000001</c:v>
                </c:pt>
                <c:pt idx="1418">
                  <c:v>117.071381</c:v>
                </c:pt>
                <c:pt idx="1419">
                  <c:v>115.610741</c:v>
                </c:pt>
                <c:pt idx="1420">
                  <c:v>116.43401299999999</c:v>
                </c:pt>
                <c:pt idx="1421">
                  <c:v>116.20385</c:v>
                </c:pt>
                <c:pt idx="1422">
                  <c:v>113.070137</c:v>
                </c:pt>
                <c:pt idx="1423">
                  <c:v>113.97983600000001</c:v>
                </c:pt>
                <c:pt idx="1424">
                  <c:v>115.620857</c:v>
                </c:pt>
                <c:pt idx="1425">
                  <c:v>114.764656</c:v>
                </c:pt>
                <c:pt idx="1426">
                  <c:v>114.372276</c:v>
                </c:pt>
                <c:pt idx="1427">
                  <c:v>114.479286</c:v>
                </c:pt>
                <c:pt idx="1428">
                  <c:v>114.818192</c:v>
                </c:pt>
                <c:pt idx="1429">
                  <c:v>114.925217</c:v>
                </c:pt>
                <c:pt idx="1430">
                  <c:v>114.67549099999999</c:v>
                </c:pt>
                <c:pt idx="1431">
                  <c:v>114.34551999999999</c:v>
                </c:pt>
                <c:pt idx="1432">
                  <c:v>113.22174800000001</c:v>
                </c:pt>
                <c:pt idx="1433">
                  <c:v>115.540604</c:v>
                </c:pt>
                <c:pt idx="1434">
                  <c:v>116.98539</c:v>
                </c:pt>
                <c:pt idx="1435">
                  <c:v>116.325424</c:v>
                </c:pt>
                <c:pt idx="1436">
                  <c:v>116.637596</c:v>
                </c:pt>
                <c:pt idx="1437">
                  <c:v>115.531677</c:v>
                </c:pt>
                <c:pt idx="1438">
                  <c:v>115.647621</c:v>
                </c:pt>
                <c:pt idx="1439">
                  <c:v>116.30761</c:v>
                </c:pt>
                <c:pt idx="1440">
                  <c:v>116.040047</c:v>
                </c:pt>
                <c:pt idx="1441">
                  <c:v>117.413528</c:v>
                </c:pt>
                <c:pt idx="1442">
                  <c:v>117.493759</c:v>
                </c:pt>
                <c:pt idx="1443">
                  <c:v>117.32429500000001</c:v>
                </c:pt>
                <c:pt idx="1444">
                  <c:v>116.82487500000001</c:v>
                </c:pt>
                <c:pt idx="1445">
                  <c:v>114.916313</c:v>
                </c:pt>
                <c:pt idx="1446">
                  <c:v>114.693352</c:v>
                </c:pt>
                <c:pt idx="1447">
                  <c:v>115.38898500000001</c:v>
                </c:pt>
                <c:pt idx="1448">
                  <c:v>115.933037</c:v>
                </c:pt>
                <c:pt idx="1449">
                  <c:v>117.725647</c:v>
                </c:pt>
                <c:pt idx="1450">
                  <c:v>117.003265</c:v>
                </c:pt>
                <c:pt idx="1451">
                  <c:v>119.20616099999999</c:v>
                </c:pt>
                <c:pt idx="1452">
                  <c:v>118.760223</c:v>
                </c:pt>
                <c:pt idx="1453">
                  <c:v>117.582939</c:v>
                </c:pt>
                <c:pt idx="1454">
                  <c:v>115.246284</c:v>
                </c:pt>
                <c:pt idx="1455">
                  <c:v>115.103584</c:v>
                </c:pt>
                <c:pt idx="1456">
                  <c:v>117.12812</c:v>
                </c:pt>
                <c:pt idx="1457">
                  <c:v>116.58409899999999</c:v>
                </c:pt>
                <c:pt idx="1458">
                  <c:v>118.474823</c:v>
                </c:pt>
                <c:pt idx="1459">
                  <c:v>120.55284899999999</c:v>
                </c:pt>
                <c:pt idx="1460">
                  <c:v>121.444695</c:v>
                </c:pt>
                <c:pt idx="1461">
                  <c:v>113.890648</c:v>
                </c:pt>
                <c:pt idx="1462">
                  <c:v>114.176064</c:v>
                </c:pt>
                <c:pt idx="1463">
                  <c:v>115.22843899999999</c:v>
                </c:pt>
                <c:pt idx="1464">
                  <c:v>115.852745</c:v>
                </c:pt>
                <c:pt idx="1465">
                  <c:v>113.71228000000001</c:v>
                </c:pt>
                <c:pt idx="1466">
                  <c:v>114.470367</c:v>
                </c:pt>
                <c:pt idx="1467">
                  <c:v>115.21060900000001</c:v>
                </c:pt>
                <c:pt idx="1468">
                  <c:v>115.157089</c:v>
                </c:pt>
                <c:pt idx="1469">
                  <c:v>118.474823</c:v>
                </c:pt>
                <c:pt idx="1470">
                  <c:v>117.761337</c:v>
                </c:pt>
                <c:pt idx="1471">
                  <c:v>117.01217699999999</c:v>
                </c:pt>
                <c:pt idx="1472">
                  <c:v>116.147049</c:v>
                </c:pt>
                <c:pt idx="1473">
                  <c:v>116.31652099999999</c:v>
                </c:pt>
                <c:pt idx="1474">
                  <c:v>116.798126</c:v>
                </c:pt>
                <c:pt idx="1475">
                  <c:v>117.21729999999999</c:v>
                </c:pt>
                <c:pt idx="1476">
                  <c:v>118.61751599999999</c:v>
                </c:pt>
                <c:pt idx="1477">
                  <c:v>117.707832</c:v>
                </c:pt>
                <c:pt idx="1478">
                  <c:v>117.14595799999999</c:v>
                </c:pt>
                <c:pt idx="1479">
                  <c:v>117.074608</c:v>
                </c:pt>
                <c:pt idx="1480">
                  <c:v>116.798126</c:v>
                </c:pt>
                <c:pt idx="1481">
                  <c:v>120.34773300000001</c:v>
                </c:pt>
                <c:pt idx="1482">
                  <c:v>120.249641</c:v>
                </c:pt>
                <c:pt idx="1483">
                  <c:v>120.240723</c:v>
                </c:pt>
                <c:pt idx="1484">
                  <c:v>121.239586</c:v>
                </c:pt>
                <c:pt idx="1485">
                  <c:v>121.68551600000001</c:v>
                </c:pt>
                <c:pt idx="1486">
                  <c:v>123.139259</c:v>
                </c:pt>
                <c:pt idx="1487">
                  <c:v>123.193123</c:v>
                </c:pt>
                <c:pt idx="1488">
                  <c:v>123.184166</c:v>
                </c:pt>
                <c:pt idx="1489">
                  <c:v>123.705009</c:v>
                </c:pt>
                <c:pt idx="1490">
                  <c:v>123.471535</c:v>
                </c:pt>
                <c:pt idx="1491">
                  <c:v>123.35482</c:v>
                </c:pt>
                <c:pt idx="1492">
                  <c:v>123.175201</c:v>
                </c:pt>
                <c:pt idx="1493">
                  <c:v>125.16883900000001</c:v>
                </c:pt>
                <c:pt idx="1494">
                  <c:v>125.330467</c:v>
                </c:pt>
                <c:pt idx="1495">
                  <c:v>126.066872</c:v>
                </c:pt>
                <c:pt idx="1496">
                  <c:v>126.174622</c:v>
                </c:pt>
                <c:pt idx="1497">
                  <c:v>125.716644</c:v>
                </c:pt>
                <c:pt idx="1498">
                  <c:v>126.605682</c:v>
                </c:pt>
                <c:pt idx="1499">
                  <c:v>126.928978</c:v>
                </c:pt>
                <c:pt idx="1500">
                  <c:v>126.96489</c:v>
                </c:pt>
                <c:pt idx="1501">
                  <c:v>127.33309199999999</c:v>
                </c:pt>
                <c:pt idx="1502">
                  <c:v>128.92263800000001</c:v>
                </c:pt>
                <c:pt idx="1503">
                  <c:v>128.59037799999999</c:v>
                </c:pt>
                <c:pt idx="1504">
                  <c:v>130.530136</c:v>
                </c:pt>
                <c:pt idx="1505">
                  <c:v>131.16774000000001</c:v>
                </c:pt>
                <c:pt idx="1506">
                  <c:v>131.50895700000001</c:v>
                </c:pt>
                <c:pt idx="1507">
                  <c:v>131.05100999999999</c:v>
                </c:pt>
                <c:pt idx="1508">
                  <c:v>130.96121199999999</c:v>
                </c:pt>
                <c:pt idx="1509">
                  <c:v>130.88932800000001</c:v>
                </c:pt>
                <c:pt idx="1510">
                  <c:v>130.485229</c:v>
                </c:pt>
                <c:pt idx="1511">
                  <c:v>130.99707000000001</c:v>
                </c:pt>
                <c:pt idx="1512">
                  <c:v>131.08691400000001</c:v>
                </c:pt>
                <c:pt idx="1513">
                  <c:v>129.569199</c:v>
                </c:pt>
                <c:pt idx="1514">
                  <c:v>129.40756200000001</c:v>
                </c:pt>
                <c:pt idx="1515">
                  <c:v>130.19787600000001</c:v>
                </c:pt>
                <c:pt idx="1516">
                  <c:v>130.17991599999999</c:v>
                </c:pt>
                <c:pt idx="1517">
                  <c:v>130.56607099999999</c:v>
                </c:pt>
                <c:pt idx="1518">
                  <c:v>130.26966899999999</c:v>
                </c:pt>
                <c:pt idx="1519">
                  <c:v>130.84446700000001</c:v>
                </c:pt>
                <c:pt idx="1520">
                  <c:v>131.58085600000001</c:v>
                </c:pt>
                <c:pt idx="1521">
                  <c:v>132.020859</c:v>
                </c:pt>
                <c:pt idx="1522">
                  <c:v>133.08955399999999</c:v>
                </c:pt>
                <c:pt idx="1523">
                  <c:v>133.960632</c:v>
                </c:pt>
                <c:pt idx="1524">
                  <c:v>134.05046100000001</c:v>
                </c:pt>
                <c:pt idx="1525">
                  <c:v>133.134445</c:v>
                </c:pt>
                <c:pt idx="1526">
                  <c:v>133.385895</c:v>
                </c:pt>
                <c:pt idx="1527">
                  <c:v>133.19729599999999</c:v>
                </c:pt>
                <c:pt idx="1528">
                  <c:v>133.58346599999999</c:v>
                </c:pt>
                <c:pt idx="1529">
                  <c:v>134.257034</c:v>
                </c:pt>
                <c:pt idx="1530">
                  <c:v>135.19096400000001</c:v>
                </c:pt>
                <c:pt idx="1531">
                  <c:v>135.02929700000001</c:v>
                </c:pt>
                <c:pt idx="1532">
                  <c:v>133.691238</c:v>
                </c:pt>
                <c:pt idx="1533">
                  <c:v>134.85867300000001</c:v>
                </c:pt>
                <c:pt idx="1534">
                  <c:v>136.14288300000001</c:v>
                </c:pt>
                <c:pt idx="1535">
                  <c:v>138.28921500000001</c:v>
                </c:pt>
                <c:pt idx="1536">
                  <c:v>137.87608299999999</c:v>
                </c:pt>
                <c:pt idx="1537">
                  <c:v>136.40335099999999</c:v>
                </c:pt>
                <c:pt idx="1538">
                  <c:v>136.376373</c:v>
                </c:pt>
                <c:pt idx="1539">
                  <c:v>136.49311800000001</c:v>
                </c:pt>
                <c:pt idx="1540">
                  <c:v>135.68487500000001</c:v>
                </c:pt>
                <c:pt idx="1541">
                  <c:v>134.786835</c:v>
                </c:pt>
                <c:pt idx="1542">
                  <c:v>134.82278400000001</c:v>
                </c:pt>
                <c:pt idx="1543">
                  <c:v>133.933716</c:v>
                </c:pt>
                <c:pt idx="1544">
                  <c:v>133.754074</c:v>
                </c:pt>
                <c:pt idx="1545">
                  <c:v>133.24220299999999</c:v>
                </c:pt>
                <c:pt idx="1546">
                  <c:v>134.643112</c:v>
                </c:pt>
                <c:pt idx="1547">
                  <c:v>131.868607</c:v>
                </c:pt>
                <c:pt idx="1548">
                  <c:v>130.72984299999999</c:v>
                </c:pt>
                <c:pt idx="1549">
                  <c:v>129.853195</c:v>
                </c:pt>
                <c:pt idx="1550">
                  <c:v>125.73200199999999</c:v>
                </c:pt>
                <c:pt idx="1551">
                  <c:v>121.538528</c:v>
                </c:pt>
                <c:pt idx="1552">
                  <c:v>126.54540299999999</c:v>
                </c:pt>
                <c:pt idx="1553">
                  <c:v>122.541718</c:v>
                </c:pt>
                <c:pt idx="1554">
                  <c:v>129.67240899999999</c:v>
                </c:pt>
                <c:pt idx="1555">
                  <c:v>128.343918</c:v>
                </c:pt>
                <c:pt idx="1556">
                  <c:v>128.36196899999999</c:v>
                </c:pt>
                <c:pt idx="1557">
                  <c:v>123.30991400000001</c:v>
                </c:pt>
                <c:pt idx="1558">
                  <c:v>128.009491</c:v>
                </c:pt>
                <c:pt idx="1559">
                  <c:v>119.11644699999999</c:v>
                </c:pt>
                <c:pt idx="1560">
                  <c:v>113.34137</c:v>
                </c:pt>
                <c:pt idx="1561">
                  <c:v>121.366806</c:v>
                </c:pt>
                <c:pt idx="1562">
                  <c:v>114.895836</c:v>
                </c:pt>
                <c:pt idx="1563">
                  <c:v>123.44549600000001</c:v>
                </c:pt>
                <c:pt idx="1564">
                  <c:v>121.972359</c:v>
                </c:pt>
                <c:pt idx="1565">
                  <c:v>114.823547</c:v>
                </c:pt>
                <c:pt idx="1566">
                  <c:v>108.352592</c:v>
                </c:pt>
                <c:pt idx="1567">
                  <c:v>100.44461099999999</c:v>
                </c:pt>
                <c:pt idx="1568">
                  <c:v>107.71090700000001</c:v>
                </c:pt>
                <c:pt idx="1569">
                  <c:v>107.90973700000001</c:v>
                </c:pt>
                <c:pt idx="1570">
                  <c:v>114.389732</c:v>
                </c:pt>
                <c:pt idx="1571">
                  <c:v>111.307907</c:v>
                </c:pt>
                <c:pt idx="1572">
                  <c:v>120.20998400000001</c:v>
                </c:pt>
                <c:pt idx="1573">
                  <c:v>118.510918</c:v>
                </c:pt>
                <c:pt idx="1574">
                  <c:v>116.414169</c:v>
                </c:pt>
                <c:pt idx="1575">
                  <c:v>120.33652499999999</c:v>
                </c:pt>
                <c:pt idx="1576">
                  <c:v>121.25836200000001</c:v>
                </c:pt>
                <c:pt idx="1577">
                  <c:v>126.310402</c:v>
                </c:pt>
                <c:pt idx="1578">
                  <c:v>124.249832</c:v>
                </c:pt>
                <c:pt idx="1579">
                  <c:v>129.47361799999999</c:v>
                </c:pt>
                <c:pt idx="1580">
                  <c:v>127.63896200000001</c:v>
                </c:pt>
                <c:pt idx="1581">
                  <c:v>126.31946600000001</c:v>
                </c:pt>
                <c:pt idx="1582">
                  <c:v>131.977036</c:v>
                </c:pt>
                <c:pt idx="1583">
                  <c:v>133.45017999999999</c:v>
                </c:pt>
                <c:pt idx="1584">
                  <c:v>135.26676900000001</c:v>
                </c:pt>
                <c:pt idx="1585">
                  <c:v>137.39059399999999</c:v>
                </c:pt>
                <c:pt idx="1586">
                  <c:v>137.074265</c:v>
                </c:pt>
                <c:pt idx="1587">
                  <c:v>135.275803</c:v>
                </c:pt>
                <c:pt idx="1588">
                  <c:v>138.26724200000001</c:v>
                </c:pt>
                <c:pt idx="1589">
                  <c:v>140.54473899999999</c:v>
                </c:pt>
                <c:pt idx="1590">
                  <c:v>139.957291</c:v>
                </c:pt>
                <c:pt idx="1591">
                  <c:v>139.44216900000001</c:v>
                </c:pt>
                <c:pt idx="1592">
                  <c:v>136.82122799999999</c:v>
                </c:pt>
                <c:pt idx="1593">
                  <c:v>135.78190599999999</c:v>
                </c:pt>
                <c:pt idx="1594">
                  <c:v>135.601135</c:v>
                </c:pt>
                <c:pt idx="1595">
                  <c:v>134.01956200000001</c:v>
                </c:pt>
                <c:pt idx="1596">
                  <c:v>134.00147999999999</c:v>
                </c:pt>
                <c:pt idx="1597">
                  <c:v>135.113113</c:v>
                </c:pt>
                <c:pt idx="1598">
                  <c:v>133.829758</c:v>
                </c:pt>
                <c:pt idx="1599">
                  <c:v>133.38691700000001</c:v>
                </c:pt>
                <c:pt idx="1600">
                  <c:v>134.39012099999999</c:v>
                </c:pt>
                <c:pt idx="1601">
                  <c:v>134.76063500000001</c:v>
                </c:pt>
                <c:pt idx="1602">
                  <c:v>132.980255</c:v>
                </c:pt>
                <c:pt idx="1603">
                  <c:v>132.971161</c:v>
                </c:pt>
                <c:pt idx="1604">
                  <c:v>133.43208300000001</c:v>
                </c:pt>
                <c:pt idx="1605">
                  <c:v>135.96264600000001</c:v>
                </c:pt>
                <c:pt idx="1606">
                  <c:v>136.03497300000001</c:v>
                </c:pt>
                <c:pt idx="1607">
                  <c:v>134.67932099999999</c:v>
                </c:pt>
                <c:pt idx="1608">
                  <c:v>133.46824599999999</c:v>
                </c:pt>
                <c:pt idx="1609">
                  <c:v>132.59162900000001</c:v>
                </c:pt>
                <c:pt idx="1610">
                  <c:v>131.38124099999999</c:v>
                </c:pt>
                <c:pt idx="1611">
                  <c:v>131.55418399999999</c:v>
                </c:pt>
                <c:pt idx="1612">
                  <c:v>131.85449199999999</c:v>
                </c:pt>
                <c:pt idx="1613">
                  <c:v>133.74737500000001</c:v>
                </c:pt>
                <c:pt idx="1614">
                  <c:v>135.367188</c:v>
                </c:pt>
                <c:pt idx="1615">
                  <c:v>133.94752500000001</c:v>
                </c:pt>
                <c:pt idx="1616">
                  <c:v>134.91220100000001</c:v>
                </c:pt>
                <c:pt idx="1617">
                  <c:v>135.276184</c:v>
                </c:pt>
                <c:pt idx="1618">
                  <c:v>133.52894599999999</c:v>
                </c:pt>
                <c:pt idx="1619">
                  <c:v>134.04763800000001</c:v>
                </c:pt>
                <c:pt idx="1620">
                  <c:v>133.56532300000001</c:v>
                </c:pt>
                <c:pt idx="1621">
                  <c:v>132.828217</c:v>
                </c:pt>
                <c:pt idx="1622">
                  <c:v>134.502701</c:v>
                </c:pt>
                <c:pt idx="1623">
                  <c:v>128.196136</c:v>
                </c:pt>
                <c:pt idx="1624">
                  <c:v>129.36097699999999</c:v>
                </c:pt>
                <c:pt idx="1625">
                  <c:v>128.54191599999999</c:v>
                </c:pt>
                <c:pt idx="1626">
                  <c:v>131.463165</c:v>
                </c:pt>
                <c:pt idx="1627">
                  <c:v>131.06277499999999</c:v>
                </c:pt>
                <c:pt idx="1628">
                  <c:v>130.507645</c:v>
                </c:pt>
                <c:pt idx="1629">
                  <c:v>130.88983200000001</c:v>
                </c:pt>
                <c:pt idx="1630">
                  <c:v>130.48940999999999</c:v>
                </c:pt>
                <c:pt idx="1631">
                  <c:v>130.00709499999999</c:v>
                </c:pt>
                <c:pt idx="1632">
                  <c:v>127.240623</c:v>
                </c:pt>
                <c:pt idx="1633">
                  <c:v>127.104111</c:v>
                </c:pt>
                <c:pt idx="1634">
                  <c:v>125.411438</c:v>
                </c:pt>
                <c:pt idx="1635">
                  <c:v>126.530777</c:v>
                </c:pt>
                <c:pt idx="1636">
                  <c:v>127.977745</c:v>
                </c:pt>
                <c:pt idx="1637">
                  <c:v>127.750229</c:v>
                </c:pt>
                <c:pt idx="1638">
                  <c:v>128.28715500000001</c:v>
                </c:pt>
                <c:pt idx="1639">
                  <c:v>130.11630199999999</c:v>
                </c:pt>
                <c:pt idx="1640">
                  <c:v>129.99803199999999</c:v>
                </c:pt>
                <c:pt idx="1641">
                  <c:v>130.380234</c:v>
                </c:pt>
                <c:pt idx="1642">
                  <c:v>129.67041</c:v>
                </c:pt>
                <c:pt idx="1643">
                  <c:v>129.56120300000001</c:v>
                </c:pt>
                <c:pt idx="1644">
                  <c:v>132.14572100000001</c:v>
                </c:pt>
                <c:pt idx="1645">
                  <c:v>134.61184700000001</c:v>
                </c:pt>
                <c:pt idx="1646">
                  <c:v>134.92129499999999</c:v>
                </c:pt>
                <c:pt idx="1647">
                  <c:v>135.82221999999999</c:v>
                </c:pt>
                <c:pt idx="1648">
                  <c:v>135.91325399999999</c:v>
                </c:pt>
                <c:pt idx="1649">
                  <c:v>136.140717</c:v>
                </c:pt>
                <c:pt idx="1650">
                  <c:v>136.26812699999999</c:v>
                </c:pt>
                <c:pt idx="1651">
                  <c:v>136.513824</c:v>
                </c:pt>
                <c:pt idx="1652">
                  <c:v>136.14979600000001</c:v>
                </c:pt>
                <c:pt idx="1653">
                  <c:v>134.793869</c:v>
                </c:pt>
                <c:pt idx="1654">
                  <c:v>133.9384</c:v>
                </c:pt>
                <c:pt idx="1655">
                  <c:v>133.61994899999999</c:v>
                </c:pt>
                <c:pt idx="1656">
                  <c:v>133.35601800000001</c:v>
                </c:pt>
                <c:pt idx="1657">
                  <c:v>133.62901299999999</c:v>
                </c:pt>
                <c:pt idx="1658">
                  <c:v>132.64619400000001</c:v>
                </c:pt>
                <c:pt idx="1659">
                  <c:v>134.093155</c:v>
                </c:pt>
                <c:pt idx="1660">
                  <c:v>133.97485399999999</c:v>
                </c:pt>
                <c:pt idx="1661">
                  <c:v>135.048676</c:v>
                </c:pt>
                <c:pt idx="1662">
                  <c:v>134.27516199999999</c:v>
                </c:pt>
                <c:pt idx="1663">
                  <c:v>135.23071300000001</c:v>
                </c:pt>
                <c:pt idx="1664">
                  <c:v>134.71196</c:v>
                </c:pt>
                <c:pt idx="1665">
                  <c:v>133.74737500000001</c:v>
                </c:pt>
                <c:pt idx="1666">
                  <c:v>136.19534300000001</c:v>
                </c:pt>
                <c:pt idx="1667">
                  <c:v>134.684662</c:v>
                </c:pt>
                <c:pt idx="1668">
                  <c:v>134.90309099999999</c:v>
                </c:pt>
                <c:pt idx="1669">
                  <c:v>135.58561700000001</c:v>
                </c:pt>
                <c:pt idx="1670">
                  <c:v>136.58663899999999</c:v>
                </c:pt>
                <c:pt idx="1671">
                  <c:v>136.85966500000001</c:v>
                </c:pt>
                <c:pt idx="1672">
                  <c:v>137.796967</c:v>
                </c:pt>
                <c:pt idx="1673">
                  <c:v>139.016434</c:v>
                </c:pt>
                <c:pt idx="1674">
                  <c:v>139.38284300000001</c:v>
                </c:pt>
                <c:pt idx="1675">
                  <c:v>139.30043000000001</c:v>
                </c:pt>
                <c:pt idx="1676">
                  <c:v>139.520264</c:v>
                </c:pt>
                <c:pt idx="1677">
                  <c:v>140.14321899999999</c:v>
                </c:pt>
                <c:pt idx="1678">
                  <c:v>140.747818</c:v>
                </c:pt>
                <c:pt idx="1679">
                  <c:v>140.53715500000001</c:v>
                </c:pt>
                <c:pt idx="1680">
                  <c:v>138.80571</c:v>
                </c:pt>
                <c:pt idx="1681">
                  <c:v>140.92188999999999</c:v>
                </c:pt>
                <c:pt idx="1682">
                  <c:v>137.00103799999999</c:v>
                </c:pt>
                <c:pt idx="1683">
                  <c:v>136.12158199999999</c:v>
                </c:pt>
                <c:pt idx="1684">
                  <c:v>134.90315200000001</c:v>
                </c:pt>
                <c:pt idx="1685">
                  <c:v>137.138443</c:v>
                </c:pt>
                <c:pt idx="1686">
                  <c:v>134.58256499999999</c:v>
                </c:pt>
                <c:pt idx="1687">
                  <c:v>135.379547</c:v>
                </c:pt>
                <c:pt idx="1688">
                  <c:v>135.90173300000001</c:v>
                </c:pt>
                <c:pt idx="1689">
                  <c:v>136.39640800000001</c:v>
                </c:pt>
                <c:pt idx="1690">
                  <c:v>135.94752500000001</c:v>
                </c:pt>
                <c:pt idx="1691">
                  <c:v>134.82074</c:v>
                </c:pt>
                <c:pt idx="1692">
                  <c:v>136.66207900000001</c:v>
                </c:pt>
                <c:pt idx="1693">
                  <c:v>132.92443800000001</c:v>
                </c:pt>
                <c:pt idx="1694">
                  <c:v>132.109116</c:v>
                </c:pt>
                <c:pt idx="1695">
                  <c:v>132.319839</c:v>
                </c:pt>
                <c:pt idx="1696">
                  <c:v>132.530518</c:v>
                </c:pt>
                <c:pt idx="1697">
                  <c:v>133.43743900000001</c:v>
                </c:pt>
                <c:pt idx="1698">
                  <c:v>134.76577800000001</c:v>
                </c:pt>
                <c:pt idx="1699">
                  <c:v>134.719955</c:v>
                </c:pt>
                <c:pt idx="1700">
                  <c:v>136.387238</c:v>
                </c:pt>
                <c:pt idx="1701">
                  <c:v>134.95815999999999</c:v>
                </c:pt>
                <c:pt idx="1702">
                  <c:v>133.96878100000001</c:v>
                </c:pt>
                <c:pt idx="1703">
                  <c:v>135.791763</c:v>
                </c:pt>
                <c:pt idx="1704">
                  <c:v>133.98710600000001</c:v>
                </c:pt>
                <c:pt idx="1705">
                  <c:v>135.471191</c:v>
                </c:pt>
                <c:pt idx="1706">
                  <c:v>136.39640800000001</c:v>
                </c:pt>
                <c:pt idx="1707">
                  <c:v>138.301895</c:v>
                </c:pt>
                <c:pt idx="1708">
                  <c:v>139.098862</c:v>
                </c:pt>
                <c:pt idx="1709">
                  <c:v>135.91091900000001</c:v>
                </c:pt>
                <c:pt idx="1710">
                  <c:v>135.67271400000001</c:v>
                </c:pt>
                <c:pt idx="1711">
                  <c:v>134.839066</c:v>
                </c:pt>
                <c:pt idx="1712">
                  <c:v>135.67271400000001</c:v>
                </c:pt>
                <c:pt idx="1713">
                  <c:v>132.2099</c:v>
                </c:pt>
                <c:pt idx="1714">
                  <c:v>132.420593</c:v>
                </c:pt>
                <c:pt idx="1715">
                  <c:v>131.8526</c:v>
                </c:pt>
                <c:pt idx="1716">
                  <c:v>132.90609699999999</c:v>
                </c:pt>
                <c:pt idx="1717">
                  <c:v>133.05268899999999</c:v>
                </c:pt>
                <c:pt idx="1718">
                  <c:v>131.889252</c:v>
                </c:pt>
                <c:pt idx="1719">
                  <c:v>131.13807700000001</c:v>
                </c:pt>
                <c:pt idx="1720">
                  <c:v>126.750023</c:v>
                </c:pt>
                <c:pt idx="1721">
                  <c:v>125.678185</c:v>
                </c:pt>
                <c:pt idx="1722">
                  <c:v>125.60489699999999</c:v>
                </c:pt>
                <c:pt idx="1723">
                  <c:v>127.05229199999999</c:v>
                </c:pt>
                <c:pt idx="1724">
                  <c:v>126.878265</c:v>
                </c:pt>
                <c:pt idx="1725">
                  <c:v>127.702713</c:v>
                </c:pt>
                <c:pt idx="1726">
                  <c:v>128.032532</c:v>
                </c:pt>
                <c:pt idx="1727">
                  <c:v>130.31359900000001</c:v>
                </c:pt>
                <c:pt idx="1728">
                  <c:v>133.822205</c:v>
                </c:pt>
                <c:pt idx="1729">
                  <c:v>135.837616</c:v>
                </c:pt>
                <c:pt idx="1730">
                  <c:v>135.397919</c:v>
                </c:pt>
                <c:pt idx="1731">
                  <c:v>135.85592700000001</c:v>
                </c:pt>
                <c:pt idx="1732">
                  <c:v>137.32165499999999</c:v>
                </c:pt>
                <c:pt idx="1733">
                  <c:v>138.19193999999999</c:v>
                </c:pt>
                <c:pt idx="1734">
                  <c:v>136.81785600000001</c:v>
                </c:pt>
                <c:pt idx="1735">
                  <c:v>135.003998</c:v>
                </c:pt>
                <c:pt idx="1736">
                  <c:v>134.79325900000001</c:v>
                </c:pt>
                <c:pt idx="1737">
                  <c:v>134.07870500000001</c:v>
                </c:pt>
                <c:pt idx="1738">
                  <c:v>132.71345500000001</c:v>
                </c:pt>
                <c:pt idx="1739">
                  <c:v>132.71345500000001</c:v>
                </c:pt>
                <c:pt idx="1740">
                  <c:v>132.53822299999999</c:v>
                </c:pt>
                <c:pt idx="1741">
                  <c:v>132.833405</c:v>
                </c:pt>
                <c:pt idx="1742">
                  <c:v>133.46066300000001</c:v>
                </c:pt>
                <c:pt idx="1743">
                  <c:v>136.01586900000001</c:v>
                </c:pt>
                <c:pt idx="1744">
                  <c:v>136.65235899999999</c:v>
                </c:pt>
                <c:pt idx="1745">
                  <c:v>137.44567900000001</c:v>
                </c:pt>
                <c:pt idx="1746">
                  <c:v>138.617188</c:v>
                </c:pt>
                <c:pt idx="1747">
                  <c:v>137.418015</c:v>
                </c:pt>
                <c:pt idx="1748">
                  <c:v>139.79791299999999</c:v>
                </c:pt>
                <c:pt idx="1749">
                  <c:v>141.22775300000001</c:v>
                </c:pt>
                <c:pt idx="1750">
                  <c:v>140.44366500000001</c:v>
                </c:pt>
                <c:pt idx="1751">
                  <c:v>141.089371</c:v>
                </c:pt>
                <c:pt idx="1752">
                  <c:v>137.51023900000001</c:v>
                </c:pt>
                <c:pt idx="1753">
                  <c:v>138.89392100000001</c:v>
                </c:pt>
                <c:pt idx="1754">
                  <c:v>138.06372099999999</c:v>
                </c:pt>
                <c:pt idx="1755">
                  <c:v>141.707382</c:v>
                </c:pt>
                <c:pt idx="1756">
                  <c:v>142.528412</c:v>
                </c:pt>
                <c:pt idx="1757">
                  <c:v>141.15391500000001</c:v>
                </c:pt>
                <c:pt idx="1758">
                  <c:v>140.877182</c:v>
                </c:pt>
                <c:pt idx="1759">
                  <c:v>140.157669</c:v>
                </c:pt>
                <c:pt idx="1760">
                  <c:v>140.64657600000001</c:v>
                </c:pt>
                <c:pt idx="1761">
                  <c:v>141.31075999999999</c:v>
                </c:pt>
                <c:pt idx="1762">
                  <c:v>142.18705700000001</c:v>
                </c:pt>
                <c:pt idx="1763">
                  <c:v>143.94897499999999</c:v>
                </c:pt>
                <c:pt idx="1764">
                  <c:v>145.17585800000001</c:v>
                </c:pt>
                <c:pt idx="1765">
                  <c:v>144.36407500000001</c:v>
                </c:pt>
                <c:pt idx="1766">
                  <c:v>146.06137100000001</c:v>
                </c:pt>
                <c:pt idx="1767">
                  <c:v>147.43585200000001</c:v>
                </c:pt>
                <c:pt idx="1768">
                  <c:v>147.933975</c:v>
                </c:pt>
                <c:pt idx="1769">
                  <c:v>147.62957800000001</c:v>
                </c:pt>
                <c:pt idx="1770">
                  <c:v>147.01151999999999</c:v>
                </c:pt>
                <c:pt idx="1771">
                  <c:v>145.86767599999999</c:v>
                </c:pt>
                <c:pt idx="1772">
                  <c:v>145.646286</c:v>
                </c:pt>
                <c:pt idx="1773">
                  <c:v>148.19224500000001</c:v>
                </c:pt>
                <c:pt idx="1774">
                  <c:v>147.869415</c:v>
                </c:pt>
                <c:pt idx="1775">
                  <c:v>150.157059</c:v>
                </c:pt>
                <c:pt idx="1776">
                  <c:v>149.78808599999999</c:v>
                </c:pt>
                <c:pt idx="1777">
                  <c:v>149.18852200000001</c:v>
                </c:pt>
                <c:pt idx="1778">
                  <c:v>150.867401</c:v>
                </c:pt>
                <c:pt idx="1779">
                  <c:v>153.10893200000001</c:v>
                </c:pt>
                <c:pt idx="1780">
                  <c:v>157.259964</c:v>
                </c:pt>
                <c:pt idx="1781">
                  <c:v>154.861603</c:v>
                </c:pt>
                <c:pt idx="1782">
                  <c:v>156.042328</c:v>
                </c:pt>
                <c:pt idx="1783">
                  <c:v>150.47995</c:v>
                </c:pt>
                <c:pt idx="1784">
                  <c:v>150.09252900000001</c:v>
                </c:pt>
                <c:pt idx="1785">
                  <c:v>148.745758</c:v>
                </c:pt>
                <c:pt idx="1786">
                  <c:v>148.053909</c:v>
                </c:pt>
                <c:pt idx="1787">
                  <c:v>149.42834500000001</c:v>
                </c:pt>
                <c:pt idx="1788">
                  <c:v>151.69755599999999</c:v>
                </c:pt>
                <c:pt idx="1789">
                  <c:v>152.131134</c:v>
                </c:pt>
                <c:pt idx="1790">
                  <c:v>153.376465</c:v>
                </c:pt>
                <c:pt idx="1791">
                  <c:v>153.87458799999999</c:v>
                </c:pt>
                <c:pt idx="1792">
                  <c:v>153.18272400000001</c:v>
                </c:pt>
                <c:pt idx="1793">
                  <c:v>153.66241500000001</c:v>
                </c:pt>
                <c:pt idx="1794">
                  <c:v>152.26951600000001</c:v>
                </c:pt>
                <c:pt idx="1795">
                  <c:v>152.813751</c:v>
                </c:pt>
                <c:pt idx="1796">
                  <c:v>152.887573</c:v>
                </c:pt>
                <c:pt idx="1797">
                  <c:v>150.34158300000001</c:v>
                </c:pt>
                <c:pt idx="1798">
                  <c:v>150.248749</c:v>
                </c:pt>
                <c:pt idx="1799">
                  <c:v>148.921448</c:v>
                </c:pt>
                <c:pt idx="1800">
                  <c:v>150.917068</c:v>
                </c:pt>
                <c:pt idx="1801">
                  <c:v>151.07486</c:v>
                </c:pt>
                <c:pt idx="1802">
                  <c:v>147.083572</c:v>
                </c:pt>
                <c:pt idx="1803">
                  <c:v>147.881866</c:v>
                </c:pt>
                <c:pt idx="1804">
                  <c:v>147.603363</c:v>
                </c:pt>
                <c:pt idx="1805">
                  <c:v>145.00441000000001</c:v>
                </c:pt>
                <c:pt idx="1806">
                  <c:v>142.080536</c:v>
                </c:pt>
                <c:pt idx="1807">
                  <c:v>144.89299</c:v>
                </c:pt>
                <c:pt idx="1808">
                  <c:v>146.09965500000001</c:v>
                </c:pt>
                <c:pt idx="1809">
                  <c:v>146.37811300000001</c:v>
                </c:pt>
                <c:pt idx="1810">
                  <c:v>147.72401400000001</c:v>
                </c:pt>
                <c:pt idx="1811">
                  <c:v>147.714752</c:v>
                </c:pt>
                <c:pt idx="1812">
                  <c:v>148.14172400000001</c:v>
                </c:pt>
                <c:pt idx="1813">
                  <c:v>148.902863</c:v>
                </c:pt>
                <c:pt idx="1814">
                  <c:v>149.78465299999999</c:v>
                </c:pt>
                <c:pt idx="1815">
                  <c:v>149.227722</c:v>
                </c:pt>
                <c:pt idx="1816">
                  <c:v>148.94927999999999</c:v>
                </c:pt>
                <c:pt idx="1817">
                  <c:v>148.55012500000001</c:v>
                </c:pt>
                <c:pt idx="1818">
                  <c:v>148.977127</c:v>
                </c:pt>
                <c:pt idx="1819">
                  <c:v>148.837906</c:v>
                </c:pt>
                <c:pt idx="1820">
                  <c:v>150.28587300000001</c:v>
                </c:pt>
                <c:pt idx="1821">
                  <c:v>150.341599</c:v>
                </c:pt>
                <c:pt idx="1822">
                  <c:v>153.08904999999999</c:v>
                </c:pt>
                <c:pt idx="1823">
                  <c:v>154.11938499999999</c:v>
                </c:pt>
                <c:pt idx="1824">
                  <c:v>153.16331500000001</c:v>
                </c:pt>
                <c:pt idx="1825">
                  <c:v>152.550735</c:v>
                </c:pt>
                <c:pt idx="1826">
                  <c:v>151.139847</c:v>
                </c:pt>
                <c:pt idx="1827">
                  <c:v>151.69674699999999</c:v>
                </c:pt>
                <c:pt idx="1828">
                  <c:v>151.65962200000001</c:v>
                </c:pt>
                <c:pt idx="1829">
                  <c:v>151.863846</c:v>
                </c:pt>
                <c:pt idx="1830">
                  <c:v>151.26977500000001</c:v>
                </c:pt>
                <c:pt idx="1831">
                  <c:v>149.67327900000001</c:v>
                </c:pt>
                <c:pt idx="1832">
                  <c:v>150.03526299999999</c:v>
                </c:pt>
                <c:pt idx="1833">
                  <c:v>148.03035</c:v>
                </c:pt>
                <c:pt idx="1834">
                  <c:v>148.438751</c:v>
                </c:pt>
                <c:pt idx="1835">
                  <c:v>148.875</c:v>
                </c:pt>
                <c:pt idx="1836">
                  <c:v>150.592209</c:v>
                </c:pt>
                <c:pt idx="1837">
                  <c:v>151.00990300000001</c:v>
                </c:pt>
                <c:pt idx="1838">
                  <c:v>154.527817</c:v>
                </c:pt>
                <c:pt idx="1839">
                  <c:v>154.62991299999999</c:v>
                </c:pt>
                <c:pt idx="1840">
                  <c:v>153.32110599999999</c:v>
                </c:pt>
                <c:pt idx="1841">
                  <c:v>153.636719</c:v>
                </c:pt>
                <c:pt idx="1842">
                  <c:v>152.337234</c:v>
                </c:pt>
                <c:pt idx="1843">
                  <c:v>151.464676</c:v>
                </c:pt>
                <c:pt idx="1844">
                  <c:v>150.350876</c:v>
                </c:pt>
                <c:pt idx="1845">
                  <c:v>152.411484</c:v>
                </c:pt>
                <c:pt idx="1846">
                  <c:v>151.046997</c:v>
                </c:pt>
                <c:pt idx="1847">
                  <c:v>153.34896900000001</c:v>
                </c:pt>
                <c:pt idx="1848">
                  <c:v>155.725189</c:v>
                </c:pt>
                <c:pt idx="1849">
                  <c:v>155.075424</c:v>
                </c:pt>
                <c:pt idx="1850">
                  <c:v>155.69731100000001</c:v>
                </c:pt>
                <c:pt idx="1851">
                  <c:v>156.40278599999999</c:v>
                </c:pt>
                <c:pt idx="1852">
                  <c:v>158.04568499999999</c:v>
                </c:pt>
                <c:pt idx="1853">
                  <c:v>156.755493</c:v>
                </c:pt>
                <c:pt idx="1854">
                  <c:v>156.12429800000001</c:v>
                </c:pt>
                <c:pt idx="1855">
                  <c:v>157.757935</c:v>
                </c:pt>
                <c:pt idx="1856">
                  <c:v>157.99925200000001</c:v>
                </c:pt>
                <c:pt idx="1857">
                  <c:v>158.15708900000001</c:v>
                </c:pt>
                <c:pt idx="1858">
                  <c:v>158.21272300000001</c:v>
                </c:pt>
                <c:pt idx="1859">
                  <c:v>157.869339</c:v>
                </c:pt>
                <c:pt idx="1860">
                  <c:v>158.788239</c:v>
                </c:pt>
                <c:pt idx="1861">
                  <c:v>158.68615700000001</c:v>
                </c:pt>
                <c:pt idx="1862">
                  <c:v>159.29325900000001</c:v>
                </c:pt>
                <c:pt idx="1863">
                  <c:v>158.85427899999999</c:v>
                </c:pt>
                <c:pt idx="1864">
                  <c:v>157.910934</c:v>
                </c:pt>
                <c:pt idx="1865">
                  <c:v>157.66807600000001</c:v>
                </c:pt>
                <c:pt idx="1866">
                  <c:v>158.07904099999999</c:v>
                </c:pt>
                <c:pt idx="1867">
                  <c:v>154.604568</c:v>
                </c:pt>
                <c:pt idx="1868">
                  <c:v>155.23036200000001</c:v>
                </c:pt>
                <c:pt idx="1869">
                  <c:v>155.080917</c:v>
                </c:pt>
                <c:pt idx="1870">
                  <c:v>155.01554899999999</c:v>
                </c:pt>
                <c:pt idx="1871">
                  <c:v>153.96012899999999</c:v>
                </c:pt>
                <c:pt idx="1872">
                  <c:v>152.60581999999999</c:v>
                </c:pt>
                <c:pt idx="1873">
                  <c:v>154.660629</c:v>
                </c:pt>
                <c:pt idx="1874">
                  <c:v>156.05226099999999</c:v>
                </c:pt>
                <c:pt idx="1875">
                  <c:v>154.07221999999999</c:v>
                </c:pt>
                <c:pt idx="1876">
                  <c:v>154.45512400000001</c:v>
                </c:pt>
                <c:pt idx="1877">
                  <c:v>153.63322400000001</c:v>
                </c:pt>
                <c:pt idx="1878">
                  <c:v>153.577179</c:v>
                </c:pt>
                <c:pt idx="1879">
                  <c:v>154.31506300000001</c:v>
                </c:pt>
                <c:pt idx="1880">
                  <c:v>151.288895</c:v>
                </c:pt>
                <c:pt idx="1881">
                  <c:v>153.026138</c:v>
                </c:pt>
                <c:pt idx="1882">
                  <c:v>152.82063299999999</c:v>
                </c:pt>
                <c:pt idx="1883">
                  <c:v>151.89598100000001</c:v>
                </c:pt>
                <c:pt idx="1884">
                  <c:v>152.58712800000001</c:v>
                </c:pt>
                <c:pt idx="1885">
                  <c:v>153.37171900000001</c:v>
                </c:pt>
                <c:pt idx="1886">
                  <c:v>153.194244</c:v>
                </c:pt>
                <c:pt idx="1887">
                  <c:v>153.203598</c:v>
                </c:pt>
                <c:pt idx="1888">
                  <c:v>153.86672999999999</c:v>
                </c:pt>
                <c:pt idx="1889">
                  <c:v>155.00619499999999</c:v>
                </c:pt>
                <c:pt idx="1890">
                  <c:v>157.82685900000001</c:v>
                </c:pt>
                <c:pt idx="1891">
                  <c:v>156.88351399999999</c:v>
                </c:pt>
                <c:pt idx="1892">
                  <c:v>158.22848500000001</c:v>
                </c:pt>
                <c:pt idx="1893">
                  <c:v>157.92027300000001</c:v>
                </c:pt>
                <c:pt idx="1894">
                  <c:v>158.546066</c:v>
                </c:pt>
                <c:pt idx="1895">
                  <c:v>158.29385400000001</c:v>
                </c:pt>
                <c:pt idx="1896">
                  <c:v>158.097748</c:v>
                </c:pt>
                <c:pt idx="1897">
                  <c:v>159.171829</c:v>
                </c:pt>
                <c:pt idx="1898">
                  <c:v>157.25711100000001</c:v>
                </c:pt>
                <c:pt idx="1899">
                  <c:v>157.004974</c:v>
                </c:pt>
                <c:pt idx="1900">
                  <c:v>155.86547899999999</c:v>
                </c:pt>
                <c:pt idx="1901">
                  <c:v>157.33183299999999</c:v>
                </c:pt>
                <c:pt idx="1902">
                  <c:v>158.303223</c:v>
                </c:pt>
                <c:pt idx="1903">
                  <c:v>158.760864</c:v>
                </c:pt>
                <c:pt idx="1904">
                  <c:v>160.45137</c:v>
                </c:pt>
                <c:pt idx="1905">
                  <c:v>160.52612300000001</c:v>
                </c:pt>
                <c:pt idx="1906">
                  <c:v>161.263992</c:v>
                </c:pt>
                <c:pt idx="1907">
                  <c:v>160.815674</c:v>
                </c:pt>
                <c:pt idx="1908">
                  <c:v>160.815674</c:v>
                </c:pt>
                <c:pt idx="1909">
                  <c:v>160.83431999999999</c:v>
                </c:pt>
                <c:pt idx="1910">
                  <c:v>160.899719</c:v>
                </c:pt>
                <c:pt idx="1911">
                  <c:v>162.87979100000001</c:v>
                </c:pt>
                <c:pt idx="1912">
                  <c:v>161.917801</c:v>
                </c:pt>
                <c:pt idx="1913">
                  <c:v>162.225998</c:v>
                </c:pt>
                <c:pt idx="1914">
                  <c:v>161.68429599999999</c:v>
                </c:pt>
                <c:pt idx="1915">
                  <c:v>162.24468999999999</c:v>
                </c:pt>
                <c:pt idx="1916">
                  <c:v>162.30072000000001</c:v>
                </c:pt>
                <c:pt idx="1917">
                  <c:v>162.32875100000001</c:v>
                </c:pt>
                <c:pt idx="1918">
                  <c:v>163.63635300000001</c:v>
                </c:pt>
                <c:pt idx="1919">
                  <c:v>164.61705000000001</c:v>
                </c:pt>
                <c:pt idx="1920">
                  <c:v>166.10209699999999</c:v>
                </c:pt>
                <c:pt idx="1921">
                  <c:v>167.62449599999999</c:v>
                </c:pt>
                <c:pt idx="1922">
                  <c:v>165.49501000000001</c:v>
                </c:pt>
                <c:pt idx="1923">
                  <c:v>166.78389000000001</c:v>
                </c:pt>
                <c:pt idx="1924">
                  <c:v>167.596497</c:v>
                </c:pt>
                <c:pt idx="1925">
                  <c:v>166.87303199999999</c:v>
                </c:pt>
                <c:pt idx="1926">
                  <c:v>164.78723099999999</c:v>
                </c:pt>
                <c:pt idx="1927">
                  <c:v>163.69735700000001</c:v>
                </c:pt>
                <c:pt idx="1928">
                  <c:v>162.82359299999999</c:v>
                </c:pt>
                <c:pt idx="1929">
                  <c:v>162.475922</c:v>
                </c:pt>
                <c:pt idx="1930">
                  <c:v>163.16180399999999</c:v>
                </c:pt>
                <c:pt idx="1931">
                  <c:v>162.66387900000001</c:v>
                </c:pt>
                <c:pt idx="1932">
                  <c:v>163.23698400000001</c:v>
                </c:pt>
                <c:pt idx="1933">
                  <c:v>164.355042</c:v>
                </c:pt>
                <c:pt idx="1934">
                  <c:v>164.458405</c:v>
                </c:pt>
                <c:pt idx="1935">
                  <c:v>161.90283199999999</c:v>
                </c:pt>
                <c:pt idx="1936">
                  <c:v>161.508194</c:v>
                </c:pt>
                <c:pt idx="1937">
                  <c:v>157.90974399999999</c:v>
                </c:pt>
                <c:pt idx="1938">
                  <c:v>156.87623600000001</c:v>
                </c:pt>
                <c:pt idx="1939">
                  <c:v>155.77697800000001</c:v>
                </c:pt>
                <c:pt idx="1940">
                  <c:v>154.837433</c:v>
                </c:pt>
                <c:pt idx="1941">
                  <c:v>155.41992200000001</c:v>
                </c:pt>
                <c:pt idx="1942">
                  <c:v>155.23204000000001</c:v>
                </c:pt>
                <c:pt idx="1943">
                  <c:v>154.79045099999999</c:v>
                </c:pt>
                <c:pt idx="1944">
                  <c:v>153.90725699999999</c:v>
                </c:pt>
                <c:pt idx="1945">
                  <c:v>154.58374000000001</c:v>
                </c:pt>
                <c:pt idx="1946">
                  <c:v>154.02003500000001</c:v>
                </c:pt>
                <c:pt idx="1947">
                  <c:v>154.893799</c:v>
                </c:pt>
                <c:pt idx="1948">
                  <c:v>154.42401100000001</c:v>
                </c:pt>
                <c:pt idx="1949">
                  <c:v>153.30595400000001</c:v>
                </c:pt>
                <c:pt idx="1950">
                  <c:v>152.96772799999999</c:v>
                </c:pt>
                <c:pt idx="1951">
                  <c:v>154.10458399999999</c:v>
                </c:pt>
                <c:pt idx="1952">
                  <c:v>151.73689300000001</c:v>
                </c:pt>
                <c:pt idx="1953">
                  <c:v>150.76919599999999</c:v>
                </c:pt>
                <c:pt idx="1954">
                  <c:v>149.594742</c:v>
                </c:pt>
                <c:pt idx="1955">
                  <c:v>149.932953</c:v>
                </c:pt>
                <c:pt idx="1956">
                  <c:v>150.24302700000001</c:v>
                </c:pt>
                <c:pt idx="1957">
                  <c:v>151.586578</c:v>
                </c:pt>
                <c:pt idx="1958">
                  <c:v>151.20135500000001</c:v>
                </c:pt>
                <c:pt idx="1959">
                  <c:v>150.56246899999999</c:v>
                </c:pt>
                <c:pt idx="1960">
                  <c:v>148.15725699999999</c:v>
                </c:pt>
                <c:pt idx="1961">
                  <c:v>149.57595800000001</c:v>
                </c:pt>
                <c:pt idx="1962">
                  <c:v>150.43095400000001</c:v>
                </c:pt>
                <c:pt idx="1963">
                  <c:v>151.549026</c:v>
                </c:pt>
                <c:pt idx="1964">
                  <c:v>150.44035299999999</c:v>
                </c:pt>
                <c:pt idx="1965">
                  <c:v>153.963638</c:v>
                </c:pt>
                <c:pt idx="1966">
                  <c:v>153.87908899999999</c:v>
                </c:pt>
                <c:pt idx="1967">
                  <c:v>153.522018</c:v>
                </c:pt>
                <c:pt idx="1968">
                  <c:v>153.82270800000001</c:v>
                </c:pt>
                <c:pt idx="1969">
                  <c:v>154.160965</c:v>
                </c:pt>
                <c:pt idx="1970">
                  <c:v>155.73001099999999</c:v>
                </c:pt>
                <c:pt idx="1971">
                  <c:v>153.841476</c:v>
                </c:pt>
                <c:pt idx="1972">
                  <c:v>153.00531000000001</c:v>
                </c:pt>
                <c:pt idx="1973">
                  <c:v>153.03350800000001</c:v>
                </c:pt>
                <c:pt idx="1974">
                  <c:v>153.16502399999999</c:v>
                </c:pt>
                <c:pt idx="1975">
                  <c:v>155.579666</c:v>
                </c:pt>
                <c:pt idx="1976">
                  <c:v>155.08171100000001</c:v>
                </c:pt>
                <c:pt idx="1977">
                  <c:v>154.64952099999999</c:v>
                </c:pt>
                <c:pt idx="1978">
                  <c:v>153.550217</c:v>
                </c:pt>
                <c:pt idx="1979">
                  <c:v>153.024078</c:v>
                </c:pt>
                <c:pt idx="1980">
                  <c:v>152.68585200000001</c:v>
                </c:pt>
                <c:pt idx="1981">
                  <c:v>154.33947800000001</c:v>
                </c:pt>
                <c:pt idx="1982">
                  <c:v>153.20262099999999</c:v>
                </c:pt>
                <c:pt idx="1983">
                  <c:v>155.03471400000001</c:v>
                </c:pt>
                <c:pt idx="1984">
                  <c:v>153.634827</c:v>
                </c:pt>
                <c:pt idx="1985">
                  <c:v>152.83618200000001</c:v>
                </c:pt>
                <c:pt idx="1986">
                  <c:v>153.40931699999999</c:v>
                </c:pt>
                <c:pt idx="1987">
                  <c:v>152.582504</c:v>
                </c:pt>
                <c:pt idx="1988">
                  <c:v>153.04289199999999</c:v>
                </c:pt>
                <c:pt idx="1989">
                  <c:v>151.02853400000001</c:v>
                </c:pt>
                <c:pt idx="1990">
                  <c:v>151.96478300000001</c:v>
                </c:pt>
                <c:pt idx="1991">
                  <c:v>151.53923</c:v>
                </c:pt>
                <c:pt idx="1992">
                  <c:v>150.555679</c:v>
                </c:pt>
                <c:pt idx="1993">
                  <c:v>151.07582099999999</c:v>
                </c:pt>
                <c:pt idx="1994">
                  <c:v>147.46324200000001</c:v>
                </c:pt>
                <c:pt idx="1995">
                  <c:v>149.49650600000001</c:v>
                </c:pt>
                <c:pt idx="1996">
                  <c:v>148.56025700000001</c:v>
                </c:pt>
                <c:pt idx="1997">
                  <c:v>150.725922</c:v>
                </c:pt>
                <c:pt idx="1998">
                  <c:v>154.09260599999999</c:v>
                </c:pt>
                <c:pt idx="1999">
                  <c:v>154.489822</c:v>
                </c:pt>
                <c:pt idx="2000">
                  <c:v>155.416595</c:v>
                </c:pt>
                <c:pt idx="2001">
                  <c:v>156.89189099999999</c:v>
                </c:pt>
                <c:pt idx="2002">
                  <c:v>156.504166</c:v>
                </c:pt>
                <c:pt idx="2003">
                  <c:v>159.303436</c:v>
                </c:pt>
                <c:pt idx="2004">
                  <c:v>161.04350299999999</c:v>
                </c:pt>
                <c:pt idx="2005">
                  <c:v>161.847397</c:v>
                </c:pt>
                <c:pt idx="2006">
                  <c:v>163.61582899999999</c:v>
                </c:pt>
                <c:pt idx="2007">
                  <c:v>159.09539799999999</c:v>
                </c:pt>
                <c:pt idx="2008">
                  <c:v>158.64144899999999</c:v>
                </c:pt>
                <c:pt idx="2009">
                  <c:v>158.13076799999999</c:v>
                </c:pt>
                <c:pt idx="2010">
                  <c:v>158.81167600000001</c:v>
                </c:pt>
                <c:pt idx="2011">
                  <c:v>159.11431899999999</c:v>
                </c:pt>
                <c:pt idx="2012">
                  <c:v>160.45721399999999</c:v>
                </c:pt>
                <c:pt idx="2013">
                  <c:v>161.100281</c:v>
                </c:pt>
                <c:pt idx="2014">
                  <c:v>162.23509200000001</c:v>
                </c:pt>
                <c:pt idx="2015">
                  <c:v>162.95384200000001</c:v>
                </c:pt>
                <c:pt idx="2016">
                  <c:v>161.78117399999999</c:v>
                </c:pt>
                <c:pt idx="2017">
                  <c:v>162.225662</c:v>
                </c:pt>
                <c:pt idx="2018">
                  <c:v>161.79061899999999</c:v>
                </c:pt>
                <c:pt idx="2019">
                  <c:v>162.86874399999999</c:v>
                </c:pt>
                <c:pt idx="2020">
                  <c:v>162.31075999999999</c:v>
                </c:pt>
                <c:pt idx="2021">
                  <c:v>164.50479100000001</c:v>
                </c:pt>
                <c:pt idx="2022">
                  <c:v>163.691498</c:v>
                </c:pt>
                <c:pt idx="2023">
                  <c:v>161.95138499999999</c:v>
                </c:pt>
                <c:pt idx="2024">
                  <c:v>160.57067900000001</c:v>
                </c:pt>
                <c:pt idx="2025">
                  <c:v>159.596588</c:v>
                </c:pt>
                <c:pt idx="2026">
                  <c:v>158.72657799999999</c:v>
                </c:pt>
                <c:pt idx="2027">
                  <c:v>158.026749</c:v>
                </c:pt>
                <c:pt idx="2028">
                  <c:v>157.53497300000001</c:v>
                </c:pt>
                <c:pt idx="2029">
                  <c:v>156.27719099999999</c:v>
                </c:pt>
                <c:pt idx="2030">
                  <c:v>155.91781599999999</c:v>
                </c:pt>
                <c:pt idx="2031">
                  <c:v>154.12098700000001</c:v>
                </c:pt>
                <c:pt idx="2032">
                  <c:v>158.52796900000001</c:v>
                </c:pt>
                <c:pt idx="2033">
                  <c:v>159.237244</c:v>
                </c:pt>
                <c:pt idx="2034">
                  <c:v>161.327225</c:v>
                </c:pt>
                <c:pt idx="2035">
                  <c:v>162.46206699999999</c:v>
                </c:pt>
                <c:pt idx="2036">
                  <c:v>162.93490600000001</c:v>
                </c:pt>
                <c:pt idx="2037">
                  <c:v>161.60150100000001</c:v>
                </c:pt>
                <c:pt idx="2038">
                  <c:v>163.38887</c:v>
                </c:pt>
                <c:pt idx="2039">
                  <c:v>163.37939499999999</c:v>
                </c:pt>
                <c:pt idx="2040">
                  <c:v>162.31075999999999</c:v>
                </c:pt>
                <c:pt idx="2041">
                  <c:v>161.77172899999999</c:v>
                </c:pt>
                <c:pt idx="2042">
                  <c:v>162.19729599999999</c:v>
                </c:pt>
                <c:pt idx="2043">
                  <c:v>162.17837499999999</c:v>
                </c:pt>
                <c:pt idx="2044">
                  <c:v>160.22074900000001</c:v>
                </c:pt>
                <c:pt idx="2045">
                  <c:v>158.60363799999999</c:v>
                </c:pt>
                <c:pt idx="2046">
                  <c:v>156.60820000000001</c:v>
                </c:pt>
                <c:pt idx="2047">
                  <c:v>158.22532699999999</c:v>
                </c:pt>
                <c:pt idx="2048">
                  <c:v>158.13076799999999</c:v>
                </c:pt>
                <c:pt idx="2049">
                  <c:v>157.16615300000001</c:v>
                </c:pt>
                <c:pt idx="2050">
                  <c:v>155.481506</c:v>
                </c:pt>
                <c:pt idx="2051">
                  <c:v>153.36857599999999</c:v>
                </c:pt>
                <c:pt idx="2052">
                  <c:v>153.44473300000001</c:v>
                </c:pt>
                <c:pt idx="2053">
                  <c:v>150.51326</c:v>
                </c:pt>
                <c:pt idx="2054">
                  <c:v>157.994202</c:v>
                </c:pt>
                <c:pt idx="2055">
                  <c:v>156.633163</c:v>
                </c:pt>
                <c:pt idx="2056">
                  <c:v>156.09065200000001</c:v>
                </c:pt>
                <c:pt idx="2057">
                  <c:v>158.03225699999999</c:v>
                </c:pt>
                <c:pt idx="2058">
                  <c:v>160.35458399999999</c:v>
                </c:pt>
                <c:pt idx="2059">
                  <c:v>161.30633499999999</c:v>
                </c:pt>
                <c:pt idx="2060">
                  <c:v>163.90469400000001</c:v>
                </c:pt>
                <c:pt idx="2061">
                  <c:v>160.58300800000001</c:v>
                </c:pt>
                <c:pt idx="2062">
                  <c:v>161.19215399999999</c:v>
                </c:pt>
                <c:pt idx="2063">
                  <c:v>161.477676</c:v>
                </c:pt>
                <c:pt idx="2064">
                  <c:v>161.18263200000001</c:v>
                </c:pt>
                <c:pt idx="2065">
                  <c:v>163.409775</c:v>
                </c:pt>
                <c:pt idx="2066">
                  <c:v>167.64515700000001</c:v>
                </c:pt>
                <c:pt idx="2067">
                  <c:v>166.10327100000001</c:v>
                </c:pt>
                <c:pt idx="2068">
                  <c:v>168.27333100000001</c:v>
                </c:pt>
                <c:pt idx="2069">
                  <c:v>166.407837</c:v>
                </c:pt>
                <c:pt idx="2070">
                  <c:v>167.35012800000001</c:v>
                </c:pt>
                <c:pt idx="2071">
                  <c:v>166.56012000000001</c:v>
                </c:pt>
                <c:pt idx="2072">
                  <c:v>165.93197599999999</c:v>
                </c:pt>
                <c:pt idx="2073">
                  <c:v>166.788544</c:v>
                </c:pt>
                <c:pt idx="2074">
                  <c:v>168.38752700000001</c:v>
                </c:pt>
                <c:pt idx="2075">
                  <c:v>169.25366199999999</c:v>
                </c:pt>
                <c:pt idx="2076">
                  <c:v>169.16799900000001</c:v>
                </c:pt>
                <c:pt idx="2077">
                  <c:v>170.928787</c:v>
                </c:pt>
                <c:pt idx="2078">
                  <c:v>168.68258700000001</c:v>
                </c:pt>
                <c:pt idx="2079">
                  <c:v>169.59629799999999</c:v>
                </c:pt>
                <c:pt idx="2080">
                  <c:v>167.95924400000001</c:v>
                </c:pt>
                <c:pt idx="2081">
                  <c:v>169.04425000000001</c:v>
                </c:pt>
                <c:pt idx="2082">
                  <c:v>173.44143700000001</c:v>
                </c:pt>
                <c:pt idx="2083">
                  <c:v>172.99409499999999</c:v>
                </c:pt>
                <c:pt idx="2084">
                  <c:v>173.336761</c:v>
                </c:pt>
                <c:pt idx="2085">
                  <c:v>171.166718</c:v>
                </c:pt>
                <c:pt idx="2086">
                  <c:v>171.22383099999999</c:v>
                </c:pt>
                <c:pt idx="2087">
                  <c:v>171.94717399999999</c:v>
                </c:pt>
                <c:pt idx="2088">
                  <c:v>171.22383099999999</c:v>
                </c:pt>
                <c:pt idx="2089">
                  <c:v>169.091858</c:v>
                </c:pt>
                <c:pt idx="2090">
                  <c:v>174.25045800000001</c:v>
                </c:pt>
                <c:pt idx="2091">
                  <c:v>175.02139299999999</c:v>
                </c:pt>
                <c:pt idx="2092">
                  <c:v>174.51693700000001</c:v>
                </c:pt>
                <c:pt idx="2093">
                  <c:v>172.784729</c:v>
                </c:pt>
                <c:pt idx="2094">
                  <c:v>177.039154</c:v>
                </c:pt>
                <c:pt idx="2095">
                  <c:v>175.77328499999999</c:v>
                </c:pt>
                <c:pt idx="2096">
                  <c:v>173.317734</c:v>
                </c:pt>
                <c:pt idx="2097">
                  <c:v>174.61213699999999</c:v>
                </c:pt>
                <c:pt idx="2098">
                  <c:v>171.75683599999999</c:v>
                </c:pt>
                <c:pt idx="2099">
                  <c:v>170.024597</c:v>
                </c:pt>
                <c:pt idx="2100">
                  <c:v>169.69146699999999</c:v>
                </c:pt>
                <c:pt idx="2101">
                  <c:v>171.509354</c:v>
                </c:pt>
                <c:pt idx="2102">
                  <c:v>168.23524499999999</c:v>
                </c:pt>
                <c:pt idx="2103">
                  <c:v>167.864059</c:v>
                </c:pt>
                <c:pt idx="2104">
                  <c:v>168.777771</c:v>
                </c:pt>
                <c:pt idx="2105">
                  <c:v>168.54933199999999</c:v>
                </c:pt>
                <c:pt idx="2106">
                  <c:v>167.63563500000001</c:v>
                </c:pt>
                <c:pt idx="2107">
                  <c:v>169.291718</c:v>
                </c:pt>
                <c:pt idx="2108">
                  <c:v>168.320908</c:v>
                </c:pt>
                <c:pt idx="2109">
                  <c:v>169.49160800000001</c:v>
                </c:pt>
                <c:pt idx="2110">
                  <c:v>170.195908</c:v>
                </c:pt>
                <c:pt idx="2111">
                  <c:v>167.03604100000001</c:v>
                </c:pt>
                <c:pt idx="2112">
                  <c:v>165.551254</c:v>
                </c:pt>
                <c:pt idx="2113">
                  <c:v>168.44464099999999</c:v>
                </c:pt>
                <c:pt idx="2114">
                  <c:v>171.88346899999999</c:v>
                </c:pt>
                <c:pt idx="2115">
                  <c:v>173.76092499999999</c:v>
                </c:pt>
                <c:pt idx="2116">
                  <c:v>172.05586199999999</c:v>
                </c:pt>
                <c:pt idx="2117">
                  <c:v>171.90261799999999</c:v>
                </c:pt>
                <c:pt idx="2118">
                  <c:v>173.463989</c:v>
                </c:pt>
                <c:pt idx="2119">
                  <c:v>171.96968100000001</c:v>
                </c:pt>
                <c:pt idx="2120">
                  <c:v>170.22633400000001</c:v>
                </c:pt>
                <c:pt idx="2121">
                  <c:v>169.689896</c:v>
                </c:pt>
                <c:pt idx="2122">
                  <c:v>168.99063100000001</c:v>
                </c:pt>
                <c:pt idx="2123">
                  <c:v>168.97148100000001</c:v>
                </c:pt>
                <c:pt idx="2124">
                  <c:v>170.82977299999999</c:v>
                </c:pt>
                <c:pt idx="2125">
                  <c:v>169.814438</c:v>
                </c:pt>
                <c:pt idx="2126">
                  <c:v>166.39477500000001</c:v>
                </c:pt>
                <c:pt idx="2127">
                  <c:v>165.28362999999999</c:v>
                </c:pt>
                <c:pt idx="2128">
                  <c:v>163.61689799999999</c:v>
                </c:pt>
                <c:pt idx="2129">
                  <c:v>161.10723899999999</c:v>
                </c:pt>
                <c:pt idx="2130">
                  <c:v>162.831436</c:v>
                </c:pt>
                <c:pt idx="2131">
                  <c:v>162.91764800000001</c:v>
                </c:pt>
                <c:pt idx="2132">
                  <c:v>162.323746</c:v>
                </c:pt>
                <c:pt idx="2133">
                  <c:v>165.72425799999999</c:v>
                </c:pt>
                <c:pt idx="2134">
                  <c:v>168.339279</c:v>
                </c:pt>
                <c:pt idx="2135">
                  <c:v>172.09420800000001</c:v>
                </c:pt>
                <c:pt idx="2136">
                  <c:v>174.613449</c:v>
                </c:pt>
                <c:pt idx="2137">
                  <c:v>174.45057700000001</c:v>
                </c:pt>
                <c:pt idx="2138">
                  <c:v>169.48873900000001</c:v>
                </c:pt>
                <c:pt idx="2139">
                  <c:v>169.53663599999999</c:v>
                </c:pt>
                <c:pt idx="2140">
                  <c:v>170.034729</c:v>
                </c:pt>
                <c:pt idx="2141">
                  <c:v>171.960114</c:v>
                </c:pt>
                <c:pt idx="2142">
                  <c:v>170.638214</c:v>
                </c:pt>
                <c:pt idx="2143">
                  <c:v>170.791473</c:v>
                </c:pt>
                <c:pt idx="2144">
                  <c:v>170.983047</c:v>
                </c:pt>
                <c:pt idx="2145">
                  <c:v>170.77230800000001</c:v>
                </c:pt>
                <c:pt idx="2146">
                  <c:v>170.83938599999999</c:v>
                </c:pt>
                <c:pt idx="2147">
                  <c:v>168.44465600000001</c:v>
                </c:pt>
                <c:pt idx="2148">
                  <c:v>168.05190999999999</c:v>
                </c:pt>
                <c:pt idx="2149">
                  <c:v>168.28181499999999</c:v>
                </c:pt>
                <c:pt idx="2150">
                  <c:v>170.724411</c:v>
                </c:pt>
                <c:pt idx="2151">
                  <c:v>166.89286799999999</c:v>
                </c:pt>
                <c:pt idx="2152">
                  <c:v>164.45983899999999</c:v>
                </c:pt>
                <c:pt idx="2153">
                  <c:v>163.521118</c:v>
                </c:pt>
                <c:pt idx="2154">
                  <c:v>164.09584000000001</c:v>
                </c:pt>
                <c:pt idx="2155">
                  <c:v>164.87170399999999</c:v>
                </c:pt>
                <c:pt idx="2156">
                  <c:v>165.19740300000001</c:v>
                </c:pt>
                <c:pt idx="2157">
                  <c:v>166.36604299999999</c:v>
                </c:pt>
                <c:pt idx="2158">
                  <c:v>165.90625</c:v>
                </c:pt>
                <c:pt idx="2159">
                  <c:v>166.864136</c:v>
                </c:pt>
                <c:pt idx="2160">
                  <c:v>167.17067</c:v>
                </c:pt>
                <c:pt idx="2161">
                  <c:v>166.58634900000001</c:v>
                </c:pt>
                <c:pt idx="2162">
                  <c:v>165.63801599999999</c:v>
                </c:pt>
                <c:pt idx="2163">
                  <c:v>167.23770099999999</c:v>
                </c:pt>
                <c:pt idx="2164">
                  <c:v>164.55561800000001</c:v>
                </c:pt>
                <c:pt idx="2165">
                  <c:v>163.90426600000001</c:v>
                </c:pt>
                <c:pt idx="2166">
                  <c:v>163.03256200000001</c:v>
                </c:pt>
                <c:pt idx="2167">
                  <c:v>163.013397</c:v>
                </c:pt>
                <c:pt idx="2168">
                  <c:v>163.482788</c:v>
                </c:pt>
                <c:pt idx="2169">
                  <c:v>160.10144</c:v>
                </c:pt>
                <c:pt idx="2170">
                  <c:v>158.338943</c:v>
                </c:pt>
                <c:pt idx="2171">
                  <c:v>159.09567300000001</c:v>
                </c:pt>
                <c:pt idx="2172">
                  <c:v>160.51333600000001</c:v>
                </c:pt>
                <c:pt idx="2173">
                  <c:v>160.522919</c:v>
                </c:pt>
                <c:pt idx="2174">
                  <c:v>159.74702500000001</c:v>
                </c:pt>
                <c:pt idx="2175">
                  <c:v>162.180069</c:v>
                </c:pt>
                <c:pt idx="2176">
                  <c:v>161.61111500000001</c:v>
                </c:pt>
                <c:pt idx="2177">
                  <c:v>160.20320100000001</c:v>
                </c:pt>
                <c:pt idx="2178">
                  <c:v>159.67280600000001</c:v>
                </c:pt>
                <c:pt idx="2179">
                  <c:v>161.16751099999999</c:v>
                </c:pt>
                <c:pt idx="2180">
                  <c:v>158.409561</c:v>
                </c:pt>
                <c:pt idx="2181">
                  <c:v>157.18485999999999</c:v>
                </c:pt>
                <c:pt idx="2182">
                  <c:v>156.635178</c:v>
                </c:pt>
                <c:pt idx="2183">
                  <c:v>155.584091</c:v>
                </c:pt>
                <c:pt idx="2184">
                  <c:v>159.44137599999999</c:v>
                </c:pt>
                <c:pt idx="2185">
                  <c:v>156.934158</c:v>
                </c:pt>
                <c:pt idx="2186">
                  <c:v>157.35841400000001</c:v>
                </c:pt>
                <c:pt idx="2187">
                  <c:v>158.21669</c:v>
                </c:pt>
                <c:pt idx="2188">
                  <c:v>159.48959400000001</c:v>
                </c:pt>
                <c:pt idx="2189">
                  <c:v>159.79818700000001</c:v>
                </c:pt>
                <c:pt idx="2190">
                  <c:v>159.730682</c:v>
                </c:pt>
                <c:pt idx="2191">
                  <c:v>155.57444799999999</c:v>
                </c:pt>
                <c:pt idx="2192">
                  <c:v>158.78566000000001</c:v>
                </c:pt>
                <c:pt idx="2193">
                  <c:v>159.19065900000001</c:v>
                </c:pt>
                <c:pt idx="2194">
                  <c:v>161.620758</c:v>
                </c:pt>
                <c:pt idx="2195">
                  <c:v>160.347824</c:v>
                </c:pt>
                <c:pt idx="2196">
                  <c:v>159.08457899999999</c:v>
                </c:pt>
                <c:pt idx="2197">
                  <c:v>157.45488</c:v>
                </c:pt>
                <c:pt idx="2198">
                  <c:v>160.251419</c:v>
                </c:pt>
                <c:pt idx="2199">
                  <c:v>160.772141</c:v>
                </c:pt>
                <c:pt idx="2200">
                  <c:v>159.788544</c:v>
                </c:pt>
                <c:pt idx="2201">
                  <c:v>159.05566400000001</c:v>
                </c:pt>
                <c:pt idx="2202">
                  <c:v>160.42498800000001</c:v>
                </c:pt>
                <c:pt idx="2203">
                  <c:v>158.66027800000001</c:v>
                </c:pt>
                <c:pt idx="2204">
                  <c:v>157.532028</c:v>
                </c:pt>
                <c:pt idx="2205">
                  <c:v>157.37771599999999</c:v>
                </c:pt>
                <c:pt idx="2206">
                  <c:v>159.71137999999999</c:v>
                </c:pt>
                <c:pt idx="2207">
                  <c:v>159.21958900000001</c:v>
                </c:pt>
                <c:pt idx="2208">
                  <c:v>156.13374300000001</c:v>
                </c:pt>
                <c:pt idx="2209">
                  <c:v>154.48472599999999</c:v>
                </c:pt>
                <c:pt idx="2210">
                  <c:v>154.68725599999999</c:v>
                </c:pt>
                <c:pt idx="2211">
                  <c:v>156.92449999999999</c:v>
                </c:pt>
                <c:pt idx="2212">
                  <c:v>156.88591</c:v>
                </c:pt>
                <c:pt idx="2213">
                  <c:v>159.25814800000001</c:v>
                </c:pt>
                <c:pt idx="2214">
                  <c:v>158.59277299999999</c:v>
                </c:pt>
                <c:pt idx="2215">
                  <c:v>160.64677399999999</c:v>
                </c:pt>
                <c:pt idx="2216">
                  <c:v>160.087479</c:v>
                </c:pt>
                <c:pt idx="2217">
                  <c:v>158.81457499999999</c:v>
                </c:pt>
                <c:pt idx="2218">
                  <c:v>159.21958900000001</c:v>
                </c:pt>
                <c:pt idx="2219">
                  <c:v>162.69117700000001</c:v>
                </c:pt>
                <c:pt idx="2220">
                  <c:v>164.880157</c:v>
                </c:pt>
                <c:pt idx="2221">
                  <c:v>164.619812</c:v>
                </c:pt>
                <c:pt idx="2222">
                  <c:v>166.06629899999999</c:v>
                </c:pt>
                <c:pt idx="2223">
                  <c:v>166.16270399999999</c:v>
                </c:pt>
                <c:pt idx="2224">
                  <c:v>168.63137800000001</c:v>
                </c:pt>
                <c:pt idx="2225">
                  <c:v>167.76348899999999</c:v>
                </c:pt>
                <c:pt idx="2226">
                  <c:v>166.914886</c:v>
                </c:pt>
                <c:pt idx="2227">
                  <c:v>164.34979200000001</c:v>
                </c:pt>
                <c:pt idx="2228">
                  <c:v>164.62943999999999</c:v>
                </c:pt>
                <c:pt idx="2229">
                  <c:v>165.36234999999999</c:v>
                </c:pt>
                <c:pt idx="2230">
                  <c:v>166.808807</c:v>
                </c:pt>
                <c:pt idx="2231">
                  <c:v>167.638138</c:v>
                </c:pt>
                <c:pt idx="2232">
                  <c:v>166.29771400000001</c:v>
                </c:pt>
                <c:pt idx="2233">
                  <c:v>168.245667</c:v>
                </c:pt>
                <c:pt idx="2234">
                  <c:v>163.21189899999999</c:v>
                </c:pt>
                <c:pt idx="2235">
                  <c:v>165.77697800000001</c:v>
                </c:pt>
                <c:pt idx="2236">
                  <c:v>166.239868</c:v>
                </c:pt>
                <c:pt idx="2237">
                  <c:v>167.27169799999999</c:v>
                </c:pt>
                <c:pt idx="2238">
                  <c:v>168.62174999999999</c:v>
                </c:pt>
                <c:pt idx="2239">
                  <c:v>169.91394</c:v>
                </c:pt>
                <c:pt idx="2240">
                  <c:v>170.78743</c:v>
                </c:pt>
                <c:pt idx="2241">
                  <c:v>171.612427</c:v>
                </c:pt>
                <c:pt idx="2242">
                  <c:v>171.79679899999999</c:v>
                </c:pt>
                <c:pt idx="2243">
                  <c:v>172.02005</c:v>
                </c:pt>
                <c:pt idx="2244">
                  <c:v>172.10739100000001</c:v>
                </c:pt>
                <c:pt idx="2245">
                  <c:v>170.90391500000001</c:v>
                </c:pt>
                <c:pt idx="2246">
                  <c:v>172.75765999999999</c:v>
                </c:pt>
                <c:pt idx="2247">
                  <c:v>173.475876</c:v>
                </c:pt>
                <c:pt idx="2248">
                  <c:v>173.61174</c:v>
                </c:pt>
                <c:pt idx="2249">
                  <c:v>173.51466400000001</c:v>
                </c:pt>
                <c:pt idx="2250">
                  <c:v>170.91360499999999</c:v>
                </c:pt>
                <c:pt idx="2251">
                  <c:v>171.95208700000001</c:v>
                </c:pt>
                <c:pt idx="2252">
                  <c:v>171.981201</c:v>
                </c:pt>
                <c:pt idx="2253">
                  <c:v>170.56420900000001</c:v>
                </c:pt>
                <c:pt idx="2254">
                  <c:v>172.60235599999999</c:v>
                </c:pt>
                <c:pt idx="2255">
                  <c:v>173.932007</c:v>
                </c:pt>
                <c:pt idx="2256">
                  <c:v>174.46580499999999</c:v>
                </c:pt>
                <c:pt idx="2257">
                  <c:v>172.262665</c:v>
                </c:pt>
                <c:pt idx="2258">
                  <c:v>170.49627699999999</c:v>
                </c:pt>
                <c:pt idx="2259">
                  <c:v>170.311859</c:v>
                </c:pt>
                <c:pt idx="2260">
                  <c:v>170.49627699999999</c:v>
                </c:pt>
                <c:pt idx="2261">
                  <c:v>172.447067</c:v>
                </c:pt>
                <c:pt idx="2262">
                  <c:v>171.81622300000001</c:v>
                </c:pt>
                <c:pt idx="2263">
                  <c:v>172.25296</c:v>
                </c:pt>
                <c:pt idx="2264">
                  <c:v>172.20442199999999</c:v>
                </c:pt>
                <c:pt idx="2265">
                  <c:v>171.45710800000001</c:v>
                </c:pt>
                <c:pt idx="2266">
                  <c:v>172.330612</c:v>
                </c:pt>
                <c:pt idx="2267">
                  <c:v>171.44740300000001</c:v>
                </c:pt>
                <c:pt idx="2268">
                  <c:v>171.63885500000001</c:v>
                </c:pt>
                <c:pt idx="2269">
                  <c:v>173.50753800000001</c:v>
                </c:pt>
                <c:pt idx="2270">
                  <c:v>172.22644</c:v>
                </c:pt>
                <c:pt idx="2271">
                  <c:v>173.62312299999999</c:v>
                </c:pt>
                <c:pt idx="2272">
                  <c:v>169.12481700000001</c:v>
                </c:pt>
                <c:pt idx="2273">
                  <c:v>168.72026099999999</c:v>
                </c:pt>
                <c:pt idx="2274">
                  <c:v>168.450546</c:v>
                </c:pt>
                <c:pt idx="2275">
                  <c:v>167.60290499999999</c:v>
                </c:pt>
                <c:pt idx="2276">
                  <c:v>167.05384799999999</c:v>
                </c:pt>
                <c:pt idx="2277">
                  <c:v>166.02319299999999</c:v>
                </c:pt>
                <c:pt idx="2278">
                  <c:v>163.51876799999999</c:v>
                </c:pt>
                <c:pt idx="2279">
                  <c:v>163.29724100000001</c:v>
                </c:pt>
                <c:pt idx="2280">
                  <c:v>162.53628499999999</c:v>
                </c:pt>
                <c:pt idx="2281">
                  <c:v>162.122086</c:v>
                </c:pt>
                <c:pt idx="2282">
                  <c:v>162.122086</c:v>
                </c:pt>
                <c:pt idx="2283">
                  <c:v>163.27796900000001</c:v>
                </c:pt>
                <c:pt idx="2284">
                  <c:v>162.680756</c:v>
                </c:pt>
                <c:pt idx="2285">
                  <c:v>162.04504399999999</c:v>
                </c:pt>
                <c:pt idx="2286">
                  <c:v>156.044083</c:v>
                </c:pt>
                <c:pt idx="2287">
                  <c:v>157.41186500000001</c:v>
                </c:pt>
                <c:pt idx="2288">
                  <c:v>158.85672</c:v>
                </c:pt>
                <c:pt idx="2289">
                  <c:v>159.45391799999999</c:v>
                </c:pt>
                <c:pt idx="2290">
                  <c:v>158.558121</c:v>
                </c:pt>
                <c:pt idx="2291">
                  <c:v>157.35408000000001</c:v>
                </c:pt>
                <c:pt idx="2292">
                  <c:v>157.39262400000001</c:v>
                </c:pt>
                <c:pt idx="2293">
                  <c:v>157.59491</c:v>
                </c:pt>
                <c:pt idx="2294">
                  <c:v>155.46614099999999</c:v>
                </c:pt>
                <c:pt idx="2295">
                  <c:v>156.18855300000001</c:v>
                </c:pt>
                <c:pt idx="2296">
                  <c:v>156.76649499999999</c:v>
                </c:pt>
                <c:pt idx="2297">
                  <c:v>156.082596</c:v>
                </c:pt>
                <c:pt idx="2298">
                  <c:v>153.51075700000001</c:v>
                </c:pt>
                <c:pt idx="2299">
                  <c:v>152.42231799999999</c:v>
                </c:pt>
                <c:pt idx="2300">
                  <c:v>155.60446200000001</c:v>
                </c:pt>
                <c:pt idx="2301">
                  <c:v>153.28576699999999</c:v>
                </c:pt>
                <c:pt idx="2302">
                  <c:v>153.07234199999999</c:v>
                </c:pt>
                <c:pt idx="2303">
                  <c:v>153.023819</c:v>
                </c:pt>
                <c:pt idx="2304">
                  <c:v>151.31632999999999</c:v>
                </c:pt>
                <c:pt idx="2305">
                  <c:v>150.986481</c:v>
                </c:pt>
                <c:pt idx="2306">
                  <c:v>148.687195</c:v>
                </c:pt>
                <c:pt idx="2307">
                  <c:v>148.01779199999999</c:v>
                </c:pt>
                <c:pt idx="2308">
                  <c:v>147.90133700000001</c:v>
                </c:pt>
                <c:pt idx="2309">
                  <c:v>149.42451500000001</c:v>
                </c:pt>
                <c:pt idx="2310">
                  <c:v>150.918564</c:v>
                </c:pt>
                <c:pt idx="2311">
                  <c:v>149.49243200000001</c:v>
                </c:pt>
                <c:pt idx="2312">
                  <c:v>148.39614900000001</c:v>
                </c:pt>
                <c:pt idx="2313">
                  <c:v>146.727463</c:v>
                </c:pt>
                <c:pt idx="2314">
                  <c:v>147.086411</c:v>
                </c:pt>
                <c:pt idx="2315">
                  <c:v>148.49314899999999</c:v>
                </c:pt>
                <c:pt idx="2316">
                  <c:v>149.327484</c:v>
                </c:pt>
                <c:pt idx="2317">
                  <c:v>149.744675</c:v>
                </c:pt>
                <c:pt idx="2318">
                  <c:v>149.43421900000001</c:v>
                </c:pt>
                <c:pt idx="2319">
                  <c:v>147.83346599999999</c:v>
                </c:pt>
                <c:pt idx="2320">
                  <c:v>149.29838599999999</c:v>
                </c:pt>
                <c:pt idx="2321">
                  <c:v>149.29838599999999</c:v>
                </c:pt>
                <c:pt idx="2322">
                  <c:v>146.543137</c:v>
                </c:pt>
                <c:pt idx="2323">
                  <c:v>146.620743</c:v>
                </c:pt>
                <c:pt idx="2324">
                  <c:v>148.095383</c:v>
                </c:pt>
                <c:pt idx="2325">
                  <c:v>148.725998</c:v>
                </c:pt>
                <c:pt idx="2326">
                  <c:v>147.29016100000001</c:v>
                </c:pt>
                <c:pt idx="2327">
                  <c:v>148.735703</c:v>
                </c:pt>
                <c:pt idx="2328">
                  <c:v>148.85211200000001</c:v>
                </c:pt>
                <c:pt idx="2329">
                  <c:v>150.37527499999999</c:v>
                </c:pt>
                <c:pt idx="2330">
                  <c:v>152.17008999999999</c:v>
                </c:pt>
                <c:pt idx="2331">
                  <c:v>153.761154</c:v>
                </c:pt>
                <c:pt idx="2332">
                  <c:v>160.668701</c:v>
                </c:pt>
                <c:pt idx="2333">
                  <c:v>160.22242700000001</c:v>
                </c:pt>
                <c:pt idx="2334">
                  <c:v>159.41720599999999</c:v>
                </c:pt>
                <c:pt idx="2335">
                  <c:v>159.368683</c:v>
                </c:pt>
                <c:pt idx="2336">
                  <c:v>159.02912900000001</c:v>
                </c:pt>
                <c:pt idx="2337">
                  <c:v>161.15379300000001</c:v>
                </c:pt>
                <c:pt idx="2338">
                  <c:v>160.89183</c:v>
                </c:pt>
                <c:pt idx="2339">
                  <c:v>160.726913</c:v>
                </c:pt>
                <c:pt idx="2340">
                  <c:v>156.20594800000001</c:v>
                </c:pt>
                <c:pt idx="2341">
                  <c:v>157.68060299999999</c:v>
                </c:pt>
                <c:pt idx="2342">
                  <c:v>158.699265</c:v>
                </c:pt>
                <c:pt idx="2343">
                  <c:v>157.83583100000001</c:v>
                </c:pt>
                <c:pt idx="2344">
                  <c:v>158.79626500000001</c:v>
                </c:pt>
                <c:pt idx="2345">
                  <c:v>160.251541</c:v>
                </c:pt>
                <c:pt idx="2346">
                  <c:v>157.76791399999999</c:v>
                </c:pt>
                <c:pt idx="2347">
                  <c:v>158.13658100000001</c:v>
                </c:pt>
                <c:pt idx="2348">
                  <c:v>158.81570400000001</c:v>
                </c:pt>
                <c:pt idx="2349">
                  <c:v>158.71868900000001</c:v>
                </c:pt>
                <c:pt idx="2350">
                  <c:v>160.10601800000001</c:v>
                </c:pt>
                <c:pt idx="2351">
                  <c:v>158.01045199999999</c:v>
                </c:pt>
                <c:pt idx="2352">
                  <c:v>157.292542</c:v>
                </c:pt>
                <c:pt idx="2353">
                  <c:v>157.82612599999999</c:v>
                </c:pt>
                <c:pt idx="2354">
                  <c:v>157.467163</c:v>
                </c:pt>
                <c:pt idx="2355">
                  <c:v>156.244766</c:v>
                </c:pt>
                <c:pt idx="2356">
                  <c:v>156.826843</c:v>
                </c:pt>
                <c:pt idx="2357">
                  <c:v>156.186554</c:v>
                </c:pt>
                <c:pt idx="2358">
                  <c:v>155.98280299999999</c:v>
                </c:pt>
                <c:pt idx="2359">
                  <c:v>154.78950499999999</c:v>
                </c:pt>
                <c:pt idx="2360">
                  <c:v>154.58578499999999</c:v>
                </c:pt>
                <c:pt idx="2361">
                  <c:v>154.24623099999999</c:v>
                </c:pt>
                <c:pt idx="2362">
                  <c:v>153.75145000000001</c:v>
                </c:pt>
                <c:pt idx="2363">
                  <c:v>154.16861</c:v>
                </c:pt>
                <c:pt idx="2364">
                  <c:v>153.337738</c:v>
                </c:pt>
                <c:pt idx="2365">
                  <c:v>153.279099</c:v>
                </c:pt>
                <c:pt idx="2366">
                  <c:v>153.13247699999999</c:v>
                </c:pt>
                <c:pt idx="2367">
                  <c:v>150.93315100000001</c:v>
                </c:pt>
                <c:pt idx="2368">
                  <c:v>150.87449599999999</c:v>
                </c:pt>
                <c:pt idx="2369">
                  <c:v>150.89402799999999</c:v>
                </c:pt>
                <c:pt idx="2370">
                  <c:v>151.568512</c:v>
                </c:pt>
                <c:pt idx="2371">
                  <c:v>151.06021100000001</c:v>
                </c:pt>
                <c:pt idx="2372">
                  <c:v>153.435486</c:v>
                </c:pt>
                <c:pt idx="2373">
                  <c:v>154.75509600000001</c:v>
                </c:pt>
                <c:pt idx="2374">
                  <c:v>154.618256</c:v>
                </c:pt>
                <c:pt idx="2375">
                  <c:v>154.950592</c:v>
                </c:pt>
                <c:pt idx="2376">
                  <c:v>156.65141299999999</c:v>
                </c:pt>
                <c:pt idx="2377">
                  <c:v>156.40704299999999</c:v>
                </c:pt>
                <c:pt idx="2378">
                  <c:v>156.29951500000001</c:v>
                </c:pt>
                <c:pt idx="2379">
                  <c:v>157.12060500000001</c:v>
                </c:pt>
                <c:pt idx="2380">
                  <c:v>157.92214999999999</c:v>
                </c:pt>
                <c:pt idx="2381">
                  <c:v>160.043274</c:v>
                </c:pt>
                <c:pt idx="2382">
                  <c:v>160.532028</c:v>
                </c:pt>
                <c:pt idx="2383">
                  <c:v>160.43428</c:v>
                </c:pt>
                <c:pt idx="2384">
                  <c:v>160.189896</c:v>
                </c:pt>
                <c:pt idx="2385">
                  <c:v>161.890717</c:v>
                </c:pt>
                <c:pt idx="2386">
                  <c:v>161.75387599999999</c:v>
                </c:pt>
                <c:pt idx="2387">
                  <c:v>159.94554099999999</c:v>
                </c:pt>
                <c:pt idx="2388">
                  <c:v>159.61319</c:v>
                </c:pt>
                <c:pt idx="2389">
                  <c:v>159.29061899999999</c:v>
                </c:pt>
                <c:pt idx="2390">
                  <c:v>160.40495300000001</c:v>
                </c:pt>
                <c:pt idx="2391">
                  <c:v>161.792969</c:v>
                </c:pt>
                <c:pt idx="2392">
                  <c:v>159.671829</c:v>
                </c:pt>
                <c:pt idx="2393">
                  <c:v>159.14398199999999</c:v>
                </c:pt>
                <c:pt idx="2394">
                  <c:v>157.961243</c:v>
                </c:pt>
                <c:pt idx="2395">
                  <c:v>155.664154</c:v>
                </c:pt>
                <c:pt idx="2396">
                  <c:v>155.91828899999999</c:v>
                </c:pt>
                <c:pt idx="2397">
                  <c:v>155.058121</c:v>
                </c:pt>
                <c:pt idx="2398">
                  <c:v>154.52050800000001</c:v>
                </c:pt>
                <c:pt idx="2399">
                  <c:v>155.23405500000001</c:v>
                </c:pt>
                <c:pt idx="2400">
                  <c:v>156.27018699999999</c:v>
                </c:pt>
                <c:pt idx="2401">
                  <c:v>155.48822000000001</c:v>
                </c:pt>
                <c:pt idx="2402">
                  <c:v>155.47842399999999</c:v>
                </c:pt>
                <c:pt idx="2403">
                  <c:v>155.16563400000001</c:v>
                </c:pt>
                <c:pt idx="2404">
                  <c:v>164.58857699999999</c:v>
                </c:pt>
                <c:pt idx="2405">
                  <c:v>166.35781900000001</c:v>
                </c:pt>
                <c:pt idx="2406">
                  <c:v>167.22778299999999</c:v>
                </c:pt>
                <c:pt idx="2407">
                  <c:v>168.508286</c:v>
                </c:pt>
                <c:pt idx="2408">
                  <c:v>168.83085600000001</c:v>
                </c:pt>
                <c:pt idx="2409">
                  <c:v>169.779022</c:v>
                </c:pt>
                <c:pt idx="2410">
                  <c:v>170.55122399999999</c:v>
                </c:pt>
                <c:pt idx="2411">
                  <c:v>163.757721</c:v>
                </c:pt>
                <c:pt idx="2412">
                  <c:v>165.08708200000001</c:v>
                </c:pt>
                <c:pt idx="2413">
                  <c:v>166.08412200000001</c:v>
                </c:pt>
                <c:pt idx="2414">
                  <c:v>166.79769899999999</c:v>
                </c:pt>
                <c:pt idx="2415">
                  <c:v>165.233688</c:v>
                </c:pt>
                <c:pt idx="2416">
                  <c:v>169.202316</c:v>
                </c:pt>
                <c:pt idx="2417">
                  <c:v>169.28050200000001</c:v>
                </c:pt>
                <c:pt idx="2418">
                  <c:v>169.172989</c:v>
                </c:pt>
                <c:pt idx="2419">
                  <c:v>168.29324299999999</c:v>
                </c:pt>
                <c:pt idx="2420">
                  <c:v>169.93540999999999</c:v>
                </c:pt>
                <c:pt idx="2421">
                  <c:v>169.534637</c:v>
                </c:pt>
                <c:pt idx="2422">
                  <c:v>169.04589799999999</c:v>
                </c:pt>
                <c:pt idx="2423">
                  <c:v>168.508286</c:v>
                </c:pt>
                <c:pt idx="2424">
                  <c:v>170.091812</c:v>
                </c:pt>
                <c:pt idx="2425">
                  <c:v>168.60604900000001</c:v>
                </c:pt>
                <c:pt idx="2426">
                  <c:v>163.581772</c:v>
                </c:pt>
                <c:pt idx="2427">
                  <c:v>162.281723</c:v>
                </c:pt>
                <c:pt idx="2428">
                  <c:v>160.82527200000001</c:v>
                </c:pt>
                <c:pt idx="2429">
                  <c:v>161.37264999999999</c:v>
                </c:pt>
                <c:pt idx="2430">
                  <c:v>163.68640099999999</c:v>
                </c:pt>
                <c:pt idx="2431">
                  <c:v>161.75662199999999</c:v>
                </c:pt>
                <c:pt idx="2432">
                  <c:v>161.77633700000001</c:v>
                </c:pt>
                <c:pt idx="2433">
                  <c:v>161.205276</c:v>
                </c:pt>
                <c:pt idx="2434">
                  <c:v>159.18687399999999</c:v>
                </c:pt>
                <c:pt idx="2435">
                  <c:v>158.00538599999999</c:v>
                </c:pt>
                <c:pt idx="2436">
                  <c:v>158.20230100000001</c:v>
                </c:pt>
                <c:pt idx="2437">
                  <c:v>155.57347100000001</c:v>
                </c:pt>
                <c:pt idx="2438">
                  <c:v>157.56231700000001</c:v>
                </c:pt>
                <c:pt idx="2439">
                  <c:v>158.08415199999999</c:v>
                </c:pt>
                <c:pt idx="2440">
                  <c:v>160.15176400000001</c:v>
                </c:pt>
                <c:pt idx="2441">
                  <c:v>161.05758700000001</c:v>
                </c:pt>
                <c:pt idx="2442">
                  <c:v>161.46127300000001</c:v>
                </c:pt>
                <c:pt idx="2443">
                  <c:v>161.21511799999999</c:v>
                </c:pt>
                <c:pt idx="2444">
                  <c:v>158.96043399999999</c:v>
                </c:pt>
                <c:pt idx="2445">
                  <c:v>159.96470600000001</c:v>
                </c:pt>
                <c:pt idx="2446">
                  <c:v>159.698868</c:v>
                </c:pt>
                <c:pt idx="2447">
                  <c:v>160.397919</c:v>
                </c:pt>
                <c:pt idx="2448">
                  <c:v>159.167191</c:v>
                </c:pt>
                <c:pt idx="2449">
                  <c:v>158.02508499999999</c:v>
                </c:pt>
                <c:pt idx="2450">
                  <c:v>157.78878800000001</c:v>
                </c:pt>
                <c:pt idx="2451">
                  <c:v>156.567902</c:v>
                </c:pt>
                <c:pt idx="2452">
                  <c:v>154.68734699999999</c:v>
                </c:pt>
                <c:pt idx="2453">
                  <c:v>154.46090699999999</c:v>
                </c:pt>
                <c:pt idx="2454">
                  <c:v>153.34832800000001</c:v>
                </c:pt>
                <c:pt idx="2455">
                  <c:v>152.75756799999999</c:v>
                </c:pt>
                <c:pt idx="2456">
                  <c:v>152.94464099999999</c:v>
                </c:pt>
                <c:pt idx="2457">
                  <c:v>153.121872</c:v>
                </c:pt>
                <c:pt idx="2458">
                  <c:v>154.71688800000001</c:v>
                </c:pt>
                <c:pt idx="2459">
                  <c:v>155.20916700000001</c:v>
                </c:pt>
                <c:pt idx="2460">
                  <c:v>156.095291</c:v>
                </c:pt>
                <c:pt idx="2461">
                  <c:v>155.91807600000001</c:v>
                </c:pt>
                <c:pt idx="2462">
                  <c:v>153.771683</c:v>
                </c:pt>
                <c:pt idx="2463">
                  <c:v>153.91937300000001</c:v>
                </c:pt>
                <c:pt idx="2464">
                  <c:v>154.43138099999999</c:v>
                </c:pt>
                <c:pt idx="2465">
                  <c:v>155.100876</c:v>
                </c:pt>
                <c:pt idx="2466">
                  <c:v>153.683075</c:v>
                </c:pt>
                <c:pt idx="2467">
                  <c:v>150.37489299999999</c:v>
                </c:pt>
                <c:pt idx="2468">
                  <c:v>149.97122200000001</c:v>
                </c:pt>
                <c:pt idx="2469">
                  <c:v>150.64073200000001</c:v>
                </c:pt>
                <c:pt idx="2470">
                  <c:v>149.05555699999999</c:v>
                </c:pt>
                <c:pt idx="2471">
                  <c:v>148.89802599999999</c:v>
                </c:pt>
                <c:pt idx="2472">
                  <c:v>149.232788</c:v>
                </c:pt>
                <c:pt idx="2473">
                  <c:v>146.70240799999999</c:v>
                </c:pt>
                <c:pt idx="2474">
                  <c:v>143.35484299999999</c:v>
                </c:pt>
                <c:pt idx="2475">
                  <c:v>144.762787</c:v>
                </c:pt>
                <c:pt idx="2476">
                  <c:v>146.052582</c:v>
                </c:pt>
                <c:pt idx="2477">
                  <c:v>146.397186</c:v>
                </c:pt>
                <c:pt idx="2478">
                  <c:v>147.923294</c:v>
                </c:pt>
                <c:pt idx="2479">
                  <c:v>149.00633199999999</c:v>
                </c:pt>
                <c:pt idx="2480">
                  <c:v>149.36077900000001</c:v>
                </c:pt>
                <c:pt idx="2481">
                  <c:v>148.573105</c:v>
                </c:pt>
                <c:pt idx="2482">
                  <c:v>148.03160099999999</c:v>
                </c:pt>
                <c:pt idx="2483">
                  <c:v>145.14677399999999</c:v>
                </c:pt>
                <c:pt idx="2484">
                  <c:v>144.979401</c:v>
                </c:pt>
                <c:pt idx="2485">
                  <c:v>145.35354599999999</c:v>
                </c:pt>
                <c:pt idx="2486">
                  <c:v>145.383072</c:v>
                </c:pt>
                <c:pt idx="2487">
                  <c:v>146.505493</c:v>
                </c:pt>
                <c:pt idx="2488">
                  <c:v>147.785461</c:v>
                </c:pt>
                <c:pt idx="2489">
                  <c:v>147.48022499999999</c:v>
                </c:pt>
                <c:pt idx="2490">
                  <c:v>148.78036499999999</c:v>
                </c:pt>
                <c:pt idx="2491">
                  <c:v>149.98123200000001</c:v>
                </c:pt>
                <c:pt idx="2492">
                  <c:v>149.683502</c:v>
                </c:pt>
                <c:pt idx="2493">
                  <c:v>151.35084499999999</c:v>
                </c:pt>
                <c:pt idx="2494">
                  <c:v>150.14003</c:v>
                </c:pt>
                <c:pt idx="2495">
                  <c:v>150.48739599999999</c:v>
                </c:pt>
                <c:pt idx="2496">
                  <c:v>150.963776</c:v>
                </c:pt>
                <c:pt idx="2497">
                  <c:v>153.49456799999999</c:v>
                </c:pt>
                <c:pt idx="2498">
                  <c:v>157.18653900000001</c:v>
                </c:pt>
                <c:pt idx="2499">
                  <c:v>157.68277</c:v>
                </c:pt>
                <c:pt idx="2500">
                  <c:v>157.355255</c:v>
                </c:pt>
                <c:pt idx="2501">
                  <c:v>155.43978899999999</c:v>
                </c:pt>
                <c:pt idx="2502">
                  <c:v>154.22898900000001</c:v>
                </c:pt>
                <c:pt idx="2503">
                  <c:v>153.25637800000001</c:v>
                </c:pt>
                <c:pt idx="2504">
                  <c:v>153.89155600000001</c:v>
                </c:pt>
                <c:pt idx="2505">
                  <c:v>153.901489</c:v>
                </c:pt>
                <c:pt idx="2506">
                  <c:v>154.61604299999999</c:v>
                </c:pt>
                <c:pt idx="2507">
                  <c:v>155.68791200000001</c:v>
                </c:pt>
                <c:pt idx="2508">
                  <c:v>153.99079900000001</c:v>
                </c:pt>
                <c:pt idx="2509">
                  <c:v>154.26869199999999</c:v>
                </c:pt>
                <c:pt idx="2510">
                  <c:v>155.28100599999999</c:v>
                </c:pt>
                <c:pt idx="2511">
                  <c:v>152.11505099999999</c:v>
                </c:pt>
                <c:pt idx="2512">
                  <c:v>153.673203</c:v>
                </c:pt>
                <c:pt idx="2513">
                  <c:v>154.288544</c:v>
                </c:pt>
                <c:pt idx="2514">
                  <c:v>154.96340900000001</c:v>
                </c:pt>
                <c:pt idx="2515">
                  <c:v>155.17184399999999</c:v>
                </c:pt>
                <c:pt idx="2516">
                  <c:v>155.40010100000001</c:v>
                </c:pt>
                <c:pt idx="2517">
                  <c:v>155.558899</c:v>
                </c:pt>
                <c:pt idx="2518">
                  <c:v>158.764557</c:v>
                </c:pt>
                <c:pt idx="2519">
                  <c:v>159.75701900000001</c:v>
                </c:pt>
                <c:pt idx="2520">
                  <c:v>159.41958600000001</c:v>
                </c:pt>
                <c:pt idx="2521">
                  <c:v>159.915817</c:v>
                </c:pt>
                <c:pt idx="2522">
                  <c:v>160.31279000000001</c:v>
                </c:pt>
                <c:pt idx="2523">
                  <c:v>160.412048</c:v>
                </c:pt>
                <c:pt idx="2524">
                  <c:v>160.650238</c:v>
                </c:pt>
                <c:pt idx="2525">
                  <c:v>159.935654</c:v>
                </c:pt>
                <c:pt idx="2526">
                  <c:v>161.16632100000001</c:v>
                </c:pt>
                <c:pt idx="2527">
                  <c:v>159.31040999999999</c:v>
                </c:pt>
                <c:pt idx="2528">
                  <c:v>159.22108499999999</c:v>
                </c:pt>
                <c:pt idx="2529">
                  <c:v>159.99520899999999</c:v>
                </c:pt>
                <c:pt idx="2530">
                  <c:v>160.46165500000001</c:v>
                </c:pt>
                <c:pt idx="2531">
                  <c:v>161.245712</c:v>
                </c:pt>
                <c:pt idx="2532">
                  <c:v>158.60575900000001</c:v>
                </c:pt>
                <c:pt idx="2533">
                  <c:v>157.76217700000001</c:v>
                </c:pt>
                <c:pt idx="2534">
                  <c:v>158.35763499999999</c:v>
                </c:pt>
                <c:pt idx="2535">
                  <c:v>158.29809599999999</c:v>
                </c:pt>
                <c:pt idx="2536">
                  <c:v>158.15914900000001</c:v>
                </c:pt>
                <c:pt idx="2537">
                  <c:v>157.57359299999999</c:v>
                </c:pt>
                <c:pt idx="2538">
                  <c:v>157.702606</c:v>
                </c:pt>
                <c:pt idx="2539">
                  <c:v>157.166687</c:v>
                </c:pt>
                <c:pt idx="2540">
                  <c:v>155.42987099999999</c:v>
                </c:pt>
                <c:pt idx="2541">
                  <c:v>154.62597700000001</c:v>
                </c:pt>
                <c:pt idx="2542">
                  <c:v>156.868942</c:v>
                </c:pt>
                <c:pt idx="2543">
                  <c:v>156.78955099999999</c:v>
                </c:pt>
                <c:pt idx="2544">
                  <c:v>155.221451</c:v>
                </c:pt>
                <c:pt idx="2545">
                  <c:v>155.57873499999999</c:v>
                </c:pt>
                <c:pt idx="2546">
                  <c:v>156.660538</c:v>
                </c:pt>
                <c:pt idx="2547">
                  <c:v>155.29092399999999</c:v>
                </c:pt>
                <c:pt idx="2548">
                  <c:v>154.56643700000001</c:v>
                </c:pt>
                <c:pt idx="2549">
                  <c:v>156.729996</c:v>
                </c:pt>
                <c:pt idx="2550">
                  <c:v>156.550003</c:v>
                </c:pt>
                <c:pt idx="2551">
                  <c:v>157.86000100000001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E4-41B8-BFB1-3B8043C35E83}"/>
            </c:ext>
          </c:extLst>
        </c:ser>
        <c:ser>
          <c:idx val="1"/>
          <c:order val="1"/>
          <c:tx>
            <c:v>Target Price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'JNJ Stock'!$A$2:$A$2553</c:f>
              <c:numCache>
                <c:formatCode>m/d/yyyy</c:formatCode>
                <c:ptCount val="2552"/>
                <c:pt idx="0">
                  <c:v>41638</c:v>
                </c:pt>
                <c:pt idx="1">
                  <c:v>41639</c:v>
                </c:pt>
                <c:pt idx="2">
                  <c:v>41641</c:v>
                </c:pt>
                <c:pt idx="3">
                  <c:v>41642</c:v>
                </c:pt>
                <c:pt idx="4">
                  <c:v>41645</c:v>
                </c:pt>
                <c:pt idx="5">
                  <c:v>41646</c:v>
                </c:pt>
                <c:pt idx="6">
                  <c:v>41647</c:v>
                </c:pt>
                <c:pt idx="7">
                  <c:v>41648</c:v>
                </c:pt>
                <c:pt idx="8">
                  <c:v>41649</c:v>
                </c:pt>
                <c:pt idx="9">
                  <c:v>41652</c:v>
                </c:pt>
                <c:pt idx="10">
                  <c:v>41653</c:v>
                </c:pt>
                <c:pt idx="11">
                  <c:v>41654</c:v>
                </c:pt>
                <c:pt idx="12">
                  <c:v>41655</c:v>
                </c:pt>
                <c:pt idx="13">
                  <c:v>41656</c:v>
                </c:pt>
                <c:pt idx="14">
                  <c:v>41660</c:v>
                </c:pt>
                <c:pt idx="15">
                  <c:v>41661</c:v>
                </c:pt>
                <c:pt idx="16">
                  <c:v>41662</c:v>
                </c:pt>
                <c:pt idx="17">
                  <c:v>41663</c:v>
                </c:pt>
                <c:pt idx="18">
                  <c:v>41666</c:v>
                </c:pt>
                <c:pt idx="19">
                  <c:v>41667</c:v>
                </c:pt>
                <c:pt idx="20">
                  <c:v>41668</c:v>
                </c:pt>
                <c:pt idx="21">
                  <c:v>41669</c:v>
                </c:pt>
                <c:pt idx="22">
                  <c:v>41670</c:v>
                </c:pt>
                <c:pt idx="23">
                  <c:v>41673</c:v>
                </c:pt>
                <c:pt idx="24">
                  <c:v>41674</c:v>
                </c:pt>
                <c:pt idx="25">
                  <c:v>41675</c:v>
                </c:pt>
                <c:pt idx="26">
                  <c:v>41676</c:v>
                </c:pt>
                <c:pt idx="27">
                  <c:v>41677</c:v>
                </c:pt>
                <c:pt idx="28">
                  <c:v>41680</c:v>
                </c:pt>
                <c:pt idx="29">
                  <c:v>41681</c:v>
                </c:pt>
                <c:pt idx="30">
                  <c:v>41682</c:v>
                </c:pt>
                <c:pt idx="31">
                  <c:v>41683</c:v>
                </c:pt>
                <c:pt idx="32">
                  <c:v>41684</c:v>
                </c:pt>
                <c:pt idx="33">
                  <c:v>41688</c:v>
                </c:pt>
                <c:pt idx="34">
                  <c:v>41689</c:v>
                </c:pt>
                <c:pt idx="35">
                  <c:v>41690</c:v>
                </c:pt>
                <c:pt idx="36">
                  <c:v>41691</c:v>
                </c:pt>
                <c:pt idx="37">
                  <c:v>41694</c:v>
                </c:pt>
                <c:pt idx="38">
                  <c:v>41695</c:v>
                </c:pt>
                <c:pt idx="39">
                  <c:v>41696</c:v>
                </c:pt>
                <c:pt idx="40">
                  <c:v>41697</c:v>
                </c:pt>
                <c:pt idx="41">
                  <c:v>41698</c:v>
                </c:pt>
                <c:pt idx="42">
                  <c:v>41701</c:v>
                </c:pt>
                <c:pt idx="43">
                  <c:v>41702</c:v>
                </c:pt>
                <c:pt idx="44">
                  <c:v>41703</c:v>
                </c:pt>
                <c:pt idx="45">
                  <c:v>41704</c:v>
                </c:pt>
                <c:pt idx="46">
                  <c:v>41705</c:v>
                </c:pt>
                <c:pt idx="47">
                  <c:v>41708</c:v>
                </c:pt>
                <c:pt idx="48">
                  <c:v>41709</c:v>
                </c:pt>
                <c:pt idx="49">
                  <c:v>41710</c:v>
                </c:pt>
                <c:pt idx="50">
                  <c:v>41711</c:v>
                </c:pt>
                <c:pt idx="51">
                  <c:v>41712</c:v>
                </c:pt>
                <c:pt idx="52">
                  <c:v>41715</c:v>
                </c:pt>
                <c:pt idx="53">
                  <c:v>41716</c:v>
                </c:pt>
                <c:pt idx="54">
                  <c:v>41717</c:v>
                </c:pt>
                <c:pt idx="55">
                  <c:v>41718</c:v>
                </c:pt>
                <c:pt idx="56">
                  <c:v>41719</c:v>
                </c:pt>
                <c:pt idx="57">
                  <c:v>41722</c:v>
                </c:pt>
                <c:pt idx="58">
                  <c:v>41723</c:v>
                </c:pt>
                <c:pt idx="59">
                  <c:v>41724</c:v>
                </c:pt>
                <c:pt idx="60">
                  <c:v>41725</c:v>
                </c:pt>
                <c:pt idx="61">
                  <c:v>41726</c:v>
                </c:pt>
                <c:pt idx="62">
                  <c:v>41729</c:v>
                </c:pt>
                <c:pt idx="63">
                  <c:v>41730</c:v>
                </c:pt>
                <c:pt idx="64">
                  <c:v>41731</c:v>
                </c:pt>
                <c:pt idx="65">
                  <c:v>41732</c:v>
                </c:pt>
                <c:pt idx="66">
                  <c:v>41733</c:v>
                </c:pt>
                <c:pt idx="67">
                  <c:v>41736</c:v>
                </c:pt>
                <c:pt idx="68">
                  <c:v>41737</c:v>
                </c:pt>
                <c:pt idx="69">
                  <c:v>41738</c:v>
                </c:pt>
                <c:pt idx="70">
                  <c:v>41739</c:v>
                </c:pt>
                <c:pt idx="71">
                  <c:v>41740</c:v>
                </c:pt>
                <c:pt idx="72">
                  <c:v>41743</c:v>
                </c:pt>
                <c:pt idx="73">
                  <c:v>41744</c:v>
                </c:pt>
                <c:pt idx="74">
                  <c:v>41745</c:v>
                </c:pt>
                <c:pt idx="75">
                  <c:v>41746</c:v>
                </c:pt>
                <c:pt idx="76">
                  <c:v>41750</c:v>
                </c:pt>
                <c:pt idx="77">
                  <c:v>41751</c:v>
                </c:pt>
                <c:pt idx="78">
                  <c:v>41752</c:v>
                </c:pt>
                <c:pt idx="79">
                  <c:v>41753</c:v>
                </c:pt>
                <c:pt idx="80">
                  <c:v>41754</c:v>
                </c:pt>
                <c:pt idx="81">
                  <c:v>41757</c:v>
                </c:pt>
                <c:pt idx="82">
                  <c:v>41758</c:v>
                </c:pt>
                <c:pt idx="83">
                  <c:v>41759</c:v>
                </c:pt>
                <c:pt idx="84">
                  <c:v>41760</c:v>
                </c:pt>
                <c:pt idx="85">
                  <c:v>41761</c:v>
                </c:pt>
                <c:pt idx="86">
                  <c:v>41764</c:v>
                </c:pt>
                <c:pt idx="87">
                  <c:v>41765</c:v>
                </c:pt>
                <c:pt idx="88">
                  <c:v>41766</c:v>
                </c:pt>
                <c:pt idx="89">
                  <c:v>41767</c:v>
                </c:pt>
                <c:pt idx="90">
                  <c:v>41768</c:v>
                </c:pt>
                <c:pt idx="91">
                  <c:v>41771</c:v>
                </c:pt>
                <c:pt idx="92">
                  <c:v>41772</c:v>
                </c:pt>
                <c:pt idx="93">
                  <c:v>41773</c:v>
                </c:pt>
                <c:pt idx="94">
                  <c:v>41774</c:v>
                </c:pt>
                <c:pt idx="95">
                  <c:v>41775</c:v>
                </c:pt>
                <c:pt idx="96">
                  <c:v>41778</c:v>
                </c:pt>
                <c:pt idx="97">
                  <c:v>41779</c:v>
                </c:pt>
                <c:pt idx="98">
                  <c:v>41780</c:v>
                </c:pt>
                <c:pt idx="99">
                  <c:v>41781</c:v>
                </c:pt>
                <c:pt idx="100">
                  <c:v>41782</c:v>
                </c:pt>
                <c:pt idx="101">
                  <c:v>41786</c:v>
                </c:pt>
                <c:pt idx="102">
                  <c:v>41787</c:v>
                </c:pt>
                <c:pt idx="103">
                  <c:v>41788</c:v>
                </c:pt>
                <c:pt idx="104">
                  <c:v>41789</c:v>
                </c:pt>
                <c:pt idx="105">
                  <c:v>41792</c:v>
                </c:pt>
                <c:pt idx="106">
                  <c:v>41793</c:v>
                </c:pt>
                <c:pt idx="107">
                  <c:v>41794</c:v>
                </c:pt>
                <c:pt idx="108">
                  <c:v>41795</c:v>
                </c:pt>
                <c:pt idx="109">
                  <c:v>41796</c:v>
                </c:pt>
                <c:pt idx="110">
                  <c:v>41799</c:v>
                </c:pt>
                <c:pt idx="111">
                  <c:v>41800</c:v>
                </c:pt>
                <c:pt idx="112">
                  <c:v>41801</c:v>
                </c:pt>
                <c:pt idx="113">
                  <c:v>41802</c:v>
                </c:pt>
                <c:pt idx="114">
                  <c:v>41803</c:v>
                </c:pt>
                <c:pt idx="115">
                  <c:v>41806</c:v>
                </c:pt>
                <c:pt idx="116">
                  <c:v>41807</c:v>
                </c:pt>
                <c:pt idx="117">
                  <c:v>41808</c:v>
                </c:pt>
                <c:pt idx="118">
                  <c:v>41809</c:v>
                </c:pt>
                <c:pt idx="119">
                  <c:v>41810</c:v>
                </c:pt>
                <c:pt idx="120">
                  <c:v>41813</c:v>
                </c:pt>
                <c:pt idx="121">
                  <c:v>41814</c:v>
                </c:pt>
                <c:pt idx="122">
                  <c:v>41815</c:v>
                </c:pt>
                <c:pt idx="123">
                  <c:v>41816</c:v>
                </c:pt>
                <c:pt idx="124">
                  <c:v>41817</c:v>
                </c:pt>
                <c:pt idx="125">
                  <c:v>41820</c:v>
                </c:pt>
                <c:pt idx="126">
                  <c:v>41821</c:v>
                </c:pt>
                <c:pt idx="127">
                  <c:v>41822</c:v>
                </c:pt>
                <c:pt idx="128">
                  <c:v>41823</c:v>
                </c:pt>
                <c:pt idx="129">
                  <c:v>41827</c:v>
                </c:pt>
                <c:pt idx="130">
                  <c:v>41828</c:v>
                </c:pt>
                <c:pt idx="131">
                  <c:v>41829</c:v>
                </c:pt>
                <c:pt idx="132">
                  <c:v>41830</c:v>
                </c:pt>
                <c:pt idx="133">
                  <c:v>41831</c:v>
                </c:pt>
                <c:pt idx="134">
                  <c:v>41834</c:v>
                </c:pt>
                <c:pt idx="135">
                  <c:v>41835</c:v>
                </c:pt>
                <c:pt idx="136">
                  <c:v>41836</c:v>
                </c:pt>
                <c:pt idx="137">
                  <c:v>41837</c:v>
                </c:pt>
                <c:pt idx="138">
                  <c:v>41838</c:v>
                </c:pt>
                <c:pt idx="139">
                  <c:v>41841</c:v>
                </c:pt>
                <c:pt idx="140">
                  <c:v>41842</c:v>
                </c:pt>
                <c:pt idx="141">
                  <c:v>41843</c:v>
                </c:pt>
                <c:pt idx="142">
                  <c:v>41844</c:v>
                </c:pt>
                <c:pt idx="143">
                  <c:v>41845</c:v>
                </c:pt>
                <c:pt idx="144">
                  <c:v>41848</c:v>
                </c:pt>
                <c:pt idx="145">
                  <c:v>41849</c:v>
                </c:pt>
                <c:pt idx="146">
                  <c:v>41850</c:v>
                </c:pt>
                <c:pt idx="147">
                  <c:v>41851</c:v>
                </c:pt>
                <c:pt idx="148">
                  <c:v>41852</c:v>
                </c:pt>
                <c:pt idx="149">
                  <c:v>41855</c:v>
                </c:pt>
                <c:pt idx="150">
                  <c:v>41856</c:v>
                </c:pt>
                <c:pt idx="151">
                  <c:v>41857</c:v>
                </c:pt>
                <c:pt idx="152">
                  <c:v>41858</c:v>
                </c:pt>
                <c:pt idx="153">
                  <c:v>41859</c:v>
                </c:pt>
                <c:pt idx="154">
                  <c:v>41862</c:v>
                </c:pt>
                <c:pt idx="155">
                  <c:v>41863</c:v>
                </c:pt>
                <c:pt idx="156">
                  <c:v>41864</c:v>
                </c:pt>
                <c:pt idx="157">
                  <c:v>41865</c:v>
                </c:pt>
                <c:pt idx="158">
                  <c:v>41866</c:v>
                </c:pt>
                <c:pt idx="159">
                  <c:v>41869</c:v>
                </c:pt>
                <c:pt idx="160">
                  <c:v>41870</c:v>
                </c:pt>
                <c:pt idx="161">
                  <c:v>41871</c:v>
                </c:pt>
                <c:pt idx="162">
                  <c:v>41872</c:v>
                </c:pt>
                <c:pt idx="163">
                  <c:v>41873</c:v>
                </c:pt>
                <c:pt idx="164">
                  <c:v>41876</c:v>
                </c:pt>
                <c:pt idx="165">
                  <c:v>41877</c:v>
                </c:pt>
                <c:pt idx="166">
                  <c:v>41878</c:v>
                </c:pt>
                <c:pt idx="167">
                  <c:v>41879</c:v>
                </c:pt>
                <c:pt idx="168">
                  <c:v>41880</c:v>
                </c:pt>
                <c:pt idx="169">
                  <c:v>41884</c:v>
                </c:pt>
                <c:pt idx="170">
                  <c:v>41885</c:v>
                </c:pt>
                <c:pt idx="171">
                  <c:v>41886</c:v>
                </c:pt>
                <c:pt idx="172">
                  <c:v>41887</c:v>
                </c:pt>
                <c:pt idx="173">
                  <c:v>41890</c:v>
                </c:pt>
                <c:pt idx="174">
                  <c:v>41891</c:v>
                </c:pt>
                <c:pt idx="175">
                  <c:v>41892</c:v>
                </c:pt>
                <c:pt idx="176">
                  <c:v>41893</c:v>
                </c:pt>
                <c:pt idx="177">
                  <c:v>41894</c:v>
                </c:pt>
                <c:pt idx="178">
                  <c:v>41897</c:v>
                </c:pt>
                <c:pt idx="179">
                  <c:v>41898</c:v>
                </c:pt>
                <c:pt idx="180">
                  <c:v>41899</c:v>
                </c:pt>
                <c:pt idx="181">
                  <c:v>41900</c:v>
                </c:pt>
                <c:pt idx="182">
                  <c:v>41901</c:v>
                </c:pt>
                <c:pt idx="183">
                  <c:v>41904</c:v>
                </c:pt>
                <c:pt idx="184">
                  <c:v>41905</c:v>
                </c:pt>
                <c:pt idx="185">
                  <c:v>41906</c:v>
                </c:pt>
                <c:pt idx="186">
                  <c:v>41907</c:v>
                </c:pt>
                <c:pt idx="187">
                  <c:v>41908</c:v>
                </c:pt>
                <c:pt idx="188">
                  <c:v>41911</c:v>
                </c:pt>
                <c:pt idx="189">
                  <c:v>41912</c:v>
                </c:pt>
                <c:pt idx="190">
                  <c:v>41913</c:v>
                </c:pt>
                <c:pt idx="191">
                  <c:v>41914</c:v>
                </c:pt>
                <c:pt idx="192">
                  <c:v>41915</c:v>
                </c:pt>
                <c:pt idx="193">
                  <c:v>41918</c:v>
                </c:pt>
                <c:pt idx="194">
                  <c:v>41919</c:v>
                </c:pt>
                <c:pt idx="195">
                  <c:v>41920</c:v>
                </c:pt>
                <c:pt idx="196">
                  <c:v>41921</c:v>
                </c:pt>
                <c:pt idx="197">
                  <c:v>41922</c:v>
                </c:pt>
                <c:pt idx="198">
                  <c:v>41925</c:v>
                </c:pt>
                <c:pt idx="199">
                  <c:v>41926</c:v>
                </c:pt>
                <c:pt idx="200">
                  <c:v>41927</c:v>
                </c:pt>
                <c:pt idx="201">
                  <c:v>41928</c:v>
                </c:pt>
                <c:pt idx="202">
                  <c:v>41929</c:v>
                </c:pt>
                <c:pt idx="203">
                  <c:v>41932</c:v>
                </c:pt>
                <c:pt idx="204">
                  <c:v>41933</c:v>
                </c:pt>
                <c:pt idx="205">
                  <c:v>41934</c:v>
                </c:pt>
                <c:pt idx="206">
                  <c:v>41935</c:v>
                </c:pt>
                <c:pt idx="207">
                  <c:v>41936</c:v>
                </c:pt>
                <c:pt idx="208">
                  <c:v>41939</c:v>
                </c:pt>
                <c:pt idx="209">
                  <c:v>41940</c:v>
                </c:pt>
                <c:pt idx="210">
                  <c:v>41941</c:v>
                </c:pt>
                <c:pt idx="211">
                  <c:v>41942</c:v>
                </c:pt>
                <c:pt idx="212">
                  <c:v>41943</c:v>
                </c:pt>
                <c:pt idx="213">
                  <c:v>41946</c:v>
                </c:pt>
                <c:pt idx="214">
                  <c:v>41947</c:v>
                </c:pt>
                <c:pt idx="215">
                  <c:v>41948</c:v>
                </c:pt>
                <c:pt idx="216">
                  <c:v>41949</c:v>
                </c:pt>
                <c:pt idx="217">
                  <c:v>41950</c:v>
                </c:pt>
                <c:pt idx="218">
                  <c:v>41953</c:v>
                </c:pt>
                <c:pt idx="219">
                  <c:v>41954</c:v>
                </c:pt>
                <c:pt idx="220">
                  <c:v>41955</c:v>
                </c:pt>
                <c:pt idx="221">
                  <c:v>41956</c:v>
                </c:pt>
                <c:pt idx="222">
                  <c:v>41957</c:v>
                </c:pt>
                <c:pt idx="223">
                  <c:v>41960</c:v>
                </c:pt>
                <c:pt idx="224">
                  <c:v>41961</c:v>
                </c:pt>
                <c:pt idx="225">
                  <c:v>41962</c:v>
                </c:pt>
                <c:pt idx="226">
                  <c:v>41963</c:v>
                </c:pt>
                <c:pt idx="227">
                  <c:v>41964</c:v>
                </c:pt>
                <c:pt idx="228">
                  <c:v>41967</c:v>
                </c:pt>
                <c:pt idx="229">
                  <c:v>41968</c:v>
                </c:pt>
                <c:pt idx="230">
                  <c:v>41969</c:v>
                </c:pt>
                <c:pt idx="231">
                  <c:v>41971</c:v>
                </c:pt>
                <c:pt idx="232">
                  <c:v>41974</c:v>
                </c:pt>
                <c:pt idx="233">
                  <c:v>41975</c:v>
                </c:pt>
                <c:pt idx="234">
                  <c:v>41976</c:v>
                </c:pt>
                <c:pt idx="235">
                  <c:v>41977</c:v>
                </c:pt>
                <c:pt idx="236">
                  <c:v>41978</c:v>
                </c:pt>
                <c:pt idx="237">
                  <c:v>41981</c:v>
                </c:pt>
                <c:pt idx="238">
                  <c:v>41982</c:v>
                </c:pt>
                <c:pt idx="239">
                  <c:v>41983</c:v>
                </c:pt>
                <c:pt idx="240">
                  <c:v>41984</c:v>
                </c:pt>
                <c:pt idx="241">
                  <c:v>41985</c:v>
                </c:pt>
                <c:pt idx="242">
                  <c:v>41988</c:v>
                </c:pt>
                <c:pt idx="243">
                  <c:v>41989</c:v>
                </c:pt>
                <c:pt idx="244">
                  <c:v>41990</c:v>
                </c:pt>
                <c:pt idx="245">
                  <c:v>41991</c:v>
                </c:pt>
                <c:pt idx="246">
                  <c:v>41992</c:v>
                </c:pt>
                <c:pt idx="247">
                  <c:v>41995</c:v>
                </c:pt>
                <c:pt idx="248">
                  <c:v>41996</c:v>
                </c:pt>
                <c:pt idx="249">
                  <c:v>41997</c:v>
                </c:pt>
                <c:pt idx="250">
                  <c:v>41999</c:v>
                </c:pt>
                <c:pt idx="251">
                  <c:v>42002</c:v>
                </c:pt>
                <c:pt idx="252">
                  <c:v>42003</c:v>
                </c:pt>
                <c:pt idx="253">
                  <c:v>42004</c:v>
                </c:pt>
                <c:pt idx="254">
                  <c:v>42006</c:v>
                </c:pt>
                <c:pt idx="255">
                  <c:v>42009</c:v>
                </c:pt>
                <c:pt idx="256">
                  <c:v>42010</c:v>
                </c:pt>
                <c:pt idx="257">
                  <c:v>42011</c:v>
                </c:pt>
                <c:pt idx="258">
                  <c:v>42012</c:v>
                </c:pt>
                <c:pt idx="259">
                  <c:v>42013</c:v>
                </c:pt>
                <c:pt idx="260">
                  <c:v>42016</c:v>
                </c:pt>
                <c:pt idx="261">
                  <c:v>42017</c:v>
                </c:pt>
                <c:pt idx="262">
                  <c:v>42018</c:v>
                </c:pt>
                <c:pt idx="263">
                  <c:v>42019</c:v>
                </c:pt>
                <c:pt idx="264">
                  <c:v>42020</c:v>
                </c:pt>
                <c:pt idx="265">
                  <c:v>42024</c:v>
                </c:pt>
                <c:pt idx="266">
                  <c:v>42025</c:v>
                </c:pt>
                <c:pt idx="267">
                  <c:v>42026</c:v>
                </c:pt>
                <c:pt idx="268">
                  <c:v>42027</c:v>
                </c:pt>
                <c:pt idx="269">
                  <c:v>42030</c:v>
                </c:pt>
                <c:pt idx="270">
                  <c:v>42031</c:v>
                </c:pt>
                <c:pt idx="271">
                  <c:v>42032</c:v>
                </c:pt>
                <c:pt idx="272">
                  <c:v>42033</c:v>
                </c:pt>
                <c:pt idx="273">
                  <c:v>42034</c:v>
                </c:pt>
                <c:pt idx="274">
                  <c:v>42037</c:v>
                </c:pt>
                <c:pt idx="275">
                  <c:v>42038</c:v>
                </c:pt>
                <c:pt idx="276">
                  <c:v>42039</c:v>
                </c:pt>
                <c:pt idx="277">
                  <c:v>42040</c:v>
                </c:pt>
                <c:pt idx="278">
                  <c:v>42041</c:v>
                </c:pt>
                <c:pt idx="279">
                  <c:v>42044</c:v>
                </c:pt>
                <c:pt idx="280">
                  <c:v>42045</c:v>
                </c:pt>
                <c:pt idx="281">
                  <c:v>42046</c:v>
                </c:pt>
                <c:pt idx="282">
                  <c:v>42047</c:v>
                </c:pt>
                <c:pt idx="283">
                  <c:v>42048</c:v>
                </c:pt>
                <c:pt idx="284">
                  <c:v>42052</c:v>
                </c:pt>
                <c:pt idx="285">
                  <c:v>42053</c:v>
                </c:pt>
                <c:pt idx="286">
                  <c:v>42054</c:v>
                </c:pt>
                <c:pt idx="287">
                  <c:v>42055</c:v>
                </c:pt>
                <c:pt idx="288">
                  <c:v>42058</c:v>
                </c:pt>
                <c:pt idx="289">
                  <c:v>42059</c:v>
                </c:pt>
                <c:pt idx="290">
                  <c:v>42060</c:v>
                </c:pt>
                <c:pt idx="291">
                  <c:v>42061</c:v>
                </c:pt>
                <c:pt idx="292">
                  <c:v>42062</c:v>
                </c:pt>
                <c:pt idx="293">
                  <c:v>42065</c:v>
                </c:pt>
                <c:pt idx="294">
                  <c:v>42066</c:v>
                </c:pt>
                <c:pt idx="295">
                  <c:v>42067</c:v>
                </c:pt>
                <c:pt idx="296">
                  <c:v>42068</c:v>
                </c:pt>
                <c:pt idx="297">
                  <c:v>42069</c:v>
                </c:pt>
                <c:pt idx="298">
                  <c:v>42072</c:v>
                </c:pt>
                <c:pt idx="299">
                  <c:v>42073</c:v>
                </c:pt>
                <c:pt idx="300">
                  <c:v>42074</c:v>
                </c:pt>
                <c:pt idx="301">
                  <c:v>42075</c:v>
                </c:pt>
                <c:pt idx="302">
                  <c:v>42076</c:v>
                </c:pt>
                <c:pt idx="303">
                  <c:v>42079</c:v>
                </c:pt>
                <c:pt idx="304">
                  <c:v>42080</c:v>
                </c:pt>
                <c:pt idx="305">
                  <c:v>42081</c:v>
                </c:pt>
                <c:pt idx="306">
                  <c:v>42082</c:v>
                </c:pt>
                <c:pt idx="307">
                  <c:v>42083</c:v>
                </c:pt>
                <c:pt idx="308">
                  <c:v>42086</c:v>
                </c:pt>
                <c:pt idx="309">
                  <c:v>42087</c:v>
                </c:pt>
                <c:pt idx="310">
                  <c:v>42088</c:v>
                </c:pt>
                <c:pt idx="311">
                  <c:v>42089</c:v>
                </c:pt>
                <c:pt idx="312">
                  <c:v>42090</c:v>
                </c:pt>
                <c:pt idx="313">
                  <c:v>42093</c:v>
                </c:pt>
                <c:pt idx="314">
                  <c:v>42094</c:v>
                </c:pt>
                <c:pt idx="315">
                  <c:v>42095</c:v>
                </c:pt>
                <c:pt idx="316">
                  <c:v>42096</c:v>
                </c:pt>
                <c:pt idx="317">
                  <c:v>42100</c:v>
                </c:pt>
                <c:pt idx="318">
                  <c:v>42101</c:v>
                </c:pt>
                <c:pt idx="319">
                  <c:v>42102</c:v>
                </c:pt>
                <c:pt idx="320">
                  <c:v>42103</c:v>
                </c:pt>
                <c:pt idx="321">
                  <c:v>42104</c:v>
                </c:pt>
                <c:pt idx="322">
                  <c:v>42107</c:v>
                </c:pt>
                <c:pt idx="323">
                  <c:v>42108</c:v>
                </c:pt>
                <c:pt idx="324">
                  <c:v>42109</c:v>
                </c:pt>
                <c:pt idx="325">
                  <c:v>42110</c:v>
                </c:pt>
                <c:pt idx="326">
                  <c:v>42111</c:v>
                </c:pt>
                <c:pt idx="327">
                  <c:v>42114</c:v>
                </c:pt>
                <c:pt idx="328">
                  <c:v>42115</c:v>
                </c:pt>
                <c:pt idx="329">
                  <c:v>42116</c:v>
                </c:pt>
                <c:pt idx="330">
                  <c:v>42117</c:v>
                </c:pt>
                <c:pt idx="331">
                  <c:v>42118</c:v>
                </c:pt>
                <c:pt idx="332">
                  <c:v>42121</c:v>
                </c:pt>
                <c:pt idx="333">
                  <c:v>42122</c:v>
                </c:pt>
                <c:pt idx="334">
                  <c:v>42123</c:v>
                </c:pt>
                <c:pt idx="335">
                  <c:v>42124</c:v>
                </c:pt>
                <c:pt idx="336">
                  <c:v>42125</c:v>
                </c:pt>
                <c:pt idx="337">
                  <c:v>42128</c:v>
                </c:pt>
                <c:pt idx="338">
                  <c:v>42129</c:v>
                </c:pt>
                <c:pt idx="339">
                  <c:v>42130</c:v>
                </c:pt>
                <c:pt idx="340">
                  <c:v>42131</c:v>
                </c:pt>
                <c:pt idx="341">
                  <c:v>42132</c:v>
                </c:pt>
                <c:pt idx="342">
                  <c:v>42135</c:v>
                </c:pt>
                <c:pt idx="343">
                  <c:v>42136</c:v>
                </c:pt>
                <c:pt idx="344">
                  <c:v>42137</c:v>
                </c:pt>
                <c:pt idx="345">
                  <c:v>42138</c:v>
                </c:pt>
                <c:pt idx="346">
                  <c:v>42139</c:v>
                </c:pt>
                <c:pt idx="347">
                  <c:v>42142</c:v>
                </c:pt>
                <c:pt idx="348">
                  <c:v>42143</c:v>
                </c:pt>
                <c:pt idx="349">
                  <c:v>42144</c:v>
                </c:pt>
                <c:pt idx="350">
                  <c:v>42145</c:v>
                </c:pt>
                <c:pt idx="351">
                  <c:v>42146</c:v>
                </c:pt>
                <c:pt idx="352">
                  <c:v>42150</c:v>
                </c:pt>
                <c:pt idx="353">
                  <c:v>42151</c:v>
                </c:pt>
                <c:pt idx="354">
                  <c:v>42152</c:v>
                </c:pt>
                <c:pt idx="355">
                  <c:v>42153</c:v>
                </c:pt>
                <c:pt idx="356">
                  <c:v>42156</c:v>
                </c:pt>
                <c:pt idx="357">
                  <c:v>42157</c:v>
                </c:pt>
                <c:pt idx="358">
                  <c:v>42158</c:v>
                </c:pt>
                <c:pt idx="359">
                  <c:v>42159</c:v>
                </c:pt>
                <c:pt idx="360">
                  <c:v>42160</c:v>
                </c:pt>
                <c:pt idx="361">
                  <c:v>42163</c:v>
                </c:pt>
                <c:pt idx="362">
                  <c:v>42164</c:v>
                </c:pt>
                <c:pt idx="363">
                  <c:v>42165</c:v>
                </c:pt>
                <c:pt idx="364">
                  <c:v>42166</c:v>
                </c:pt>
                <c:pt idx="365">
                  <c:v>42167</c:v>
                </c:pt>
                <c:pt idx="366">
                  <c:v>42170</c:v>
                </c:pt>
                <c:pt idx="367">
                  <c:v>42171</c:v>
                </c:pt>
                <c:pt idx="368">
                  <c:v>42172</c:v>
                </c:pt>
                <c:pt idx="369">
                  <c:v>42173</c:v>
                </c:pt>
                <c:pt idx="370">
                  <c:v>42174</c:v>
                </c:pt>
                <c:pt idx="371">
                  <c:v>42177</c:v>
                </c:pt>
                <c:pt idx="372">
                  <c:v>42178</c:v>
                </c:pt>
                <c:pt idx="373">
                  <c:v>42179</c:v>
                </c:pt>
                <c:pt idx="374">
                  <c:v>42180</c:v>
                </c:pt>
                <c:pt idx="375">
                  <c:v>42181</c:v>
                </c:pt>
                <c:pt idx="376">
                  <c:v>42184</c:v>
                </c:pt>
                <c:pt idx="377">
                  <c:v>42185</c:v>
                </c:pt>
                <c:pt idx="378">
                  <c:v>42186</c:v>
                </c:pt>
                <c:pt idx="379">
                  <c:v>42187</c:v>
                </c:pt>
                <c:pt idx="380">
                  <c:v>42191</c:v>
                </c:pt>
                <c:pt idx="381">
                  <c:v>42192</c:v>
                </c:pt>
                <c:pt idx="382">
                  <c:v>42193</c:v>
                </c:pt>
                <c:pt idx="383">
                  <c:v>42194</c:v>
                </c:pt>
                <c:pt idx="384">
                  <c:v>42195</c:v>
                </c:pt>
                <c:pt idx="385">
                  <c:v>42198</c:v>
                </c:pt>
                <c:pt idx="386">
                  <c:v>42199</c:v>
                </c:pt>
                <c:pt idx="387">
                  <c:v>42200</c:v>
                </c:pt>
                <c:pt idx="388">
                  <c:v>42201</c:v>
                </c:pt>
                <c:pt idx="389">
                  <c:v>42202</c:v>
                </c:pt>
                <c:pt idx="390">
                  <c:v>42205</c:v>
                </c:pt>
                <c:pt idx="391">
                  <c:v>42206</c:v>
                </c:pt>
                <c:pt idx="392">
                  <c:v>42207</c:v>
                </c:pt>
                <c:pt idx="393">
                  <c:v>42208</c:v>
                </c:pt>
                <c:pt idx="394">
                  <c:v>42209</c:v>
                </c:pt>
                <c:pt idx="395">
                  <c:v>42212</c:v>
                </c:pt>
                <c:pt idx="396">
                  <c:v>42213</c:v>
                </c:pt>
                <c:pt idx="397">
                  <c:v>42214</c:v>
                </c:pt>
                <c:pt idx="398">
                  <c:v>42215</c:v>
                </c:pt>
                <c:pt idx="399">
                  <c:v>42216</c:v>
                </c:pt>
                <c:pt idx="400">
                  <c:v>42219</c:v>
                </c:pt>
                <c:pt idx="401">
                  <c:v>42220</c:v>
                </c:pt>
                <c:pt idx="402">
                  <c:v>42221</c:v>
                </c:pt>
                <c:pt idx="403">
                  <c:v>42222</c:v>
                </c:pt>
                <c:pt idx="404">
                  <c:v>42223</c:v>
                </c:pt>
                <c:pt idx="405">
                  <c:v>42226</c:v>
                </c:pt>
                <c:pt idx="406">
                  <c:v>42227</c:v>
                </c:pt>
                <c:pt idx="407">
                  <c:v>42228</c:v>
                </c:pt>
                <c:pt idx="408">
                  <c:v>42229</c:v>
                </c:pt>
                <c:pt idx="409">
                  <c:v>42230</c:v>
                </c:pt>
                <c:pt idx="410">
                  <c:v>42233</c:v>
                </c:pt>
                <c:pt idx="411">
                  <c:v>42234</c:v>
                </c:pt>
                <c:pt idx="412">
                  <c:v>42235</c:v>
                </c:pt>
                <c:pt idx="413">
                  <c:v>42236</c:v>
                </c:pt>
                <c:pt idx="414">
                  <c:v>42237</c:v>
                </c:pt>
                <c:pt idx="415">
                  <c:v>42240</c:v>
                </c:pt>
                <c:pt idx="416">
                  <c:v>42241</c:v>
                </c:pt>
                <c:pt idx="417">
                  <c:v>42242</c:v>
                </c:pt>
                <c:pt idx="418">
                  <c:v>42243</c:v>
                </c:pt>
                <c:pt idx="419">
                  <c:v>42244</c:v>
                </c:pt>
                <c:pt idx="420">
                  <c:v>42247</c:v>
                </c:pt>
                <c:pt idx="421">
                  <c:v>42248</c:v>
                </c:pt>
                <c:pt idx="422">
                  <c:v>42249</c:v>
                </c:pt>
                <c:pt idx="423">
                  <c:v>42250</c:v>
                </c:pt>
                <c:pt idx="424">
                  <c:v>42251</c:v>
                </c:pt>
                <c:pt idx="425">
                  <c:v>42255</c:v>
                </c:pt>
                <c:pt idx="426">
                  <c:v>42256</c:v>
                </c:pt>
                <c:pt idx="427">
                  <c:v>42257</c:v>
                </c:pt>
                <c:pt idx="428">
                  <c:v>42258</c:v>
                </c:pt>
                <c:pt idx="429">
                  <c:v>42261</c:v>
                </c:pt>
                <c:pt idx="430">
                  <c:v>42262</c:v>
                </c:pt>
                <c:pt idx="431">
                  <c:v>42263</c:v>
                </c:pt>
                <c:pt idx="432">
                  <c:v>42264</c:v>
                </c:pt>
                <c:pt idx="433">
                  <c:v>42265</c:v>
                </c:pt>
                <c:pt idx="434">
                  <c:v>42268</c:v>
                </c:pt>
                <c:pt idx="435">
                  <c:v>42269</c:v>
                </c:pt>
                <c:pt idx="436">
                  <c:v>42270</c:v>
                </c:pt>
                <c:pt idx="437">
                  <c:v>42271</c:v>
                </c:pt>
                <c:pt idx="438">
                  <c:v>42272</c:v>
                </c:pt>
                <c:pt idx="439">
                  <c:v>42275</c:v>
                </c:pt>
                <c:pt idx="440">
                  <c:v>42276</c:v>
                </c:pt>
                <c:pt idx="441">
                  <c:v>42277</c:v>
                </c:pt>
                <c:pt idx="442">
                  <c:v>42278</c:v>
                </c:pt>
                <c:pt idx="443">
                  <c:v>42279</c:v>
                </c:pt>
                <c:pt idx="444">
                  <c:v>42282</c:v>
                </c:pt>
                <c:pt idx="445">
                  <c:v>42283</c:v>
                </c:pt>
                <c:pt idx="446">
                  <c:v>42284</c:v>
                </c:pt>
                <c:pt idx="447">
                  <c:v>42285</c:v>
                </c:pt>
                <c:pt idx="448">
                  <c:v>42286</c:v>
                </c:pt>
                <c:pt idx="449">
                  <c:v>42289</c:v>
                </c:pt>
                <c:pt idx="450">
                  <c:v>42290</c:v>
                </c:pt>
                <c:pt idx="451">
                  <c:v>42291</c:v>
                </c:pt>
                <c:pt idx="452">
                  <c:v>42292</c:v>
                </c:pt>
                <c:pt idx="453">
                  <c:v>42293</c:v>
                </c:pt>
                <c:pt idx="454">
                  <c:v>42296</c:v>
                </c:pt>
                <c:pt idx="455">
                  <c:v>42297</c:v>
                </c:pt>
                <c:pt idx="456">
                  <c:v>42298</c:v>
                </c:pt>
                <c:pt idx="457">
                  <c:v>42299</c:v>
                </c:pt>
                <c:pt idx="458">
                  <c:v>42300</c:v>
                </c:pt>
                <c:pt idx="459">
                  <c:v>42303</c:v>
                </c:pt>
                <c:pt idx="460">
                  <c:v>42304</c:v>
                </c:pt>
                <c:pt idx="461">
                  <c:v>42305</c:v>
                </c:pt>
                <c:pt idx="462">
                  <c:v>42306</c:v>
                </c:pt>
                <c:pt idx="463">
                  <c:v>42307</c:v>
                </c:pt>
                <c:pt idx="464">
                  <c:v>42310</c:v>
                </c:pt>
                <c:pt idx="465">
                  <c:v>42311</c:v>
                </c:pt>
                <c:pt idx="466">
                  <c:v>42312</c:v>
                </c:pt>
                <c:pt idx="467">
                  <c:v>42313</c:v>
                </c:pt>
                <c:pt idx="468">
                  <c:v>42314</c:v>
                </c:pt>
                <c:pt idx="469">
                  <c:v>42317</c:v>
                </c:pt>
                <c:pt idx="470">
                  <c:v>42318</c:v>
                </c:pt>
                <c:pt idx="471">
                  <c:v>42319</c:v>
                </c:pt>
                <c:pt idx="472">
                  <c:v>42320</c:v>
                </c:pt>
                <c:pt idx="473">
                  <c:v>42321</c:v>
                </c:pt>
                <c:pt idx="474">
                  <c:v>42324</c:v>
                </c:pt>
                <c:pt idx="475">
                  <c:v>42325</c:v>
                </c:pt>
                <c:pt idx="476">
                  <c:v>42326</c:v>
                </c:pt>
                <c:pt idx="477">
                  <c:v>42327</c:v>
                </c:pt>
                <c:pt idx="478">
                  <c:v>42328</c:v>
                </c:pt>
                <c:pt idx="479">
                  <c:v>42331</c:v>
                </c:pt>
                <c:pt idx="480">
                  <c:v>42332</c:v>
                </c:pt>
                <c:pt idx="481">
                  <c:v>42333</c:v>
                </c:pt>
                <c:pt idx="482">
                  <c:v>42335</c:v>
                </c:pt>
                <c:pt idx="483">
                  <c:v>42338</c:v>
                </c:pt>
                <c:pt idx="484">
                  <c:v>42339</c:v>
                </c:pt>
                <c:pt idx="485">
                  <c:v>42340</c:v>
                </c:pt>
                <c:pt idx="486">
                  <c:v>42341</c:v>
                </c:pt>
                <c:pt idx="487">
                  <c:v>42342</c:v>
                </c:pt>
                <c:pt idx="488">
                  <c:v>42345</c:v>
                </c:pt>
                <c:pt idx="489">
                  <c:v>42346</c:v>
                </c:pt>
                <c:pt idx="490">
                  <c:v>42347</c:v>
                </c:pt>
                <c:pt idx="491">
                  <c:v>42348</c:v>
                </c:pt>
                <c:pt idx="492">
                  <c:v>42349</c:v>
                </c:pt>
                <c:pt idx="493">
                  <c:v>42352</c:v>
                </c:pt>
                <c:pt idx="494">
                  <c:v>42353</c:v>
                </c:pt>
                <c:pt idx="495">
                  <c:v>42354</c:v>
                </c:pt>
                <c:pt idx="496">
                  <c:v>42355</c:v>
                </c:pt>
                <c:pt idx="497">
                  <c:v>42356</c:v>
                </c:pt>
                <c:pt idx="498">
                  <c:v>42359</c:v>
                </c:pt>
                <c:pt idx="499">
                  <c:v>42360</c:v>
                </c:pt>
                <c:pt idx="500">
                  <c:v>42361</c:v>
                </c:pt>
                <c:pt idx="501">
                  <c:v>42362</c:v>
                </c:pt>
                <c:pt idx="502">
                  <c:v>42366</c:v>
                </c:pt>
                <c:pt idx="503">
                  <c:v>42367</c:v>
                </c:pt>
                <c:pt idx="504">
                  <c:v>42368</c:v>
                </c:pt>
                <c:pt idx="505">
                  <c:v>42369</c:v>
                </c:pt>
                <c:pt idx="506">
                  <c:v>42373</c:v>
                </c:pt>
                <c:pt idx="507">
                  <c:v>42374</c:v>
                </c:pt>
                <c:pt idx="508">
                  <c:v>42375</c:v>
                </c:pt>
                <c:pt idx="509">
                  <c:v>42376</c:v>
                </c:pt>
                <c:pt idx="510">
                  <c:v>42377</c:v>
                </c:pt>
                <c:pt idx="511">
                  <c:v>42380</c:v>
                </c:pt>
                <c:pt idx="512">
                  <c:v>42381</c:v>
                </c:pt>
                <c:pt idx="513">
                  <c:v>42382</c:v>
                </c:pt>
                <c:pt idx="514">
                  <c:v>42383</c:v>
                </c:pt>
                <c:pt idx="515">
                  <c:v>42384</c:v>
                </c:pt>
                <c:pt idx="516">
                  <c:v>42388</c:v>
                </c:pt>
                <c:pt idx="517">
                  <c:v>42389</c:v>
                </c:pt>
                <c:pt idx="518">
                  <c:v>42390</c:v>
                </c:pt>
                <c:pt idx="519">
                  <c:v>42391</c:v>
                </c:pt>
                <c:pt idx="520">
                  <c:v>42394</c:v>
                </c:pt>
                <c:pt idx="521">
                  <c:v>42395</c:v>
                </c:pt>
                <c:pt idx="522">
                  <c:v>42396</c:v>
                </c:pt>
                <c:pt idx="523">
                  <c:v>42397</c:v>
                </c:pt>
                <c:pt idx="524">
                  <c:v>42398</c:v>
                </c:pt>
                <c:pt idx="525">
                  <c:v>42401</c:v>
                </c:pt>
                <c:pt idx="526">
                  <c:v>42402</c:v>
                </c:pt>
                <c:pt idx="527">
                  <c:v>42403</c:v>
                </c:pt>
                <c:pt idx="528">
                  <c:v>42404</c:v>
                </c:pt>
                <c:pt idx="529">
                  <c:v>42405</c:v>
                </c:pt>
                <c:pt idx="530">
                  <c:v>42408</c:v>
                </c:pt>
                <c:pt idx="531">
                  <c:v>42409</c:v>
                </c:pt>
                <c:pt idx="532">
                  <c:v>42410</c:v>
                </c:pt>
                <c:pt idx="533">
                  <c:v>42411</c:v>
                </c:pt>
                <c:pt idx="534">
                  <c:v>42412</c:v>
                </c:pt>
                <c:pt idx="535">
                  <c:v>42416</c:v>
                </c:pt>
                <c:pt idx="536">
                  <c:v>42417</c:v>
                </c:pt>
                <c:pt idx="537">
                  <c:v>42418</c:v>
                </c:pt>
                <c:pt idx="538">
                  <c:v>42419</c:v>
                </c:pt>
                <c:pt idx="539">
                  <c:v>42422</c:v>
                </c:pt>
                <c:pt idx="540">
                  <c:v>42423</c:v>
                </c:pt>
                <c:pt idx="541">
                  <c:v>42424</c:v>
                </c:pt>
                <c:pt idx="542">
                  <c:v>42425</c:v>
                </c:pt>
                <c:pt idx="543">
                  <c:v>42426</c:v>
                </c:pt>
                <c:pt idx="544">
                  <c:v>42429</c:v>
                </c:pt>
                <c:pt idx="545">
                  <c:v>42430</c:v>
                </c:pt>
                <c:pt idx="546">
                  <c:v>42431</c:v>
                </c:pt>
                <c:pt idx="547">
                  <c:v>42432</c:v>
                </c:pt>
                <c:pt idx="548">
                  <c:v>42433</c:v>
                </c:pt>
                <c:pt idx="549">
                  <c:v>42436</c:v>
                </c:pt>
                <c:pt idx="550">
                  <c:v>42437</c:v>
                </c:pt>
                <c:pt idx="551">
                  <c:v>42438</c:v>
                </c:pt>
                <c:pt idx="552">
                  <c:v>42439</c:v>
                </c:pt>
                <c:pt idx="553">
                  <c:v>42440</c:v>
                </c:pt>
                <c:pt idx="554">
                  <c:v>42443</c:v>
                </c:pt>
                <c:pt idx="555">
                  <c:v>42444</c:v>
                </c:pt>
                <c:pt idx="556">
                  <c:v>42445</c:v>
                </c:pt>
                <c:pt idx="557">
                  <c:v>42446</c:v>
                </c:pt>
                <c:pt idx="558">
                  <c:v>42447</c:v>
                </c:pt>
                <c:pt idx="559">
                  <c:v>42450</c:v>
                </c:pt>
                <c:pt idx="560">
                  <c:v>42451</c:v>
                </c:pt>
                <c:pt idx="561">
                  <c:v>42452</c:v>
                </c:pt>
                <c:pt idx="562">
                  <c:v>42453</c:v>
                </c:pt>
                <c:pt idx="563">
                  <c:v>42457</c:v>
                </c:pt>
                <c:pt idx="564">
                  <c:v>42458</c:v>
                </c:pt>
                <c:pt idx="565">
                  <c:v>42459</c:v>
                </c:pt>
                <c:pt idx="566">
                  <c:v>42460</c:v>
                </c:pt>
                <c:pt idx="567">
                  <c:v>42461</c:v>
                </c:pt>
                <c:pt idx="568">
                  <c:v>42464</c:v>
                </c:pt>
                <c:pt idx="569">
                  <c:v>42465</c:v>
                </c:pt>
                <c:pt idx="570">
                  <c:v>42466</c:v>
                </c:pt>
                <c:pt idx="571">
                  <c:v>42467</c:v>
                </c:pt>
                <c:pt idx="572">
                  <c:v>42468</c:v>
                </c:pt>
                <c:pt idx="573">
                  <c:v>42471</c:v>
                </c:pt>
                <c:pt idx="574">
                  <c:v>42472</c:v>
                </c:pt>
                <c:pt idx="575">
                  <c:v>42473</c:v>
                </c:pt>
                <c:pt idx="576">
                  <c:v>42474</c:v>
                </c:pt>
                <c:pt idx="577">
                  <c:v>42475</c:v>
                </c:pt>
                <c:pt idx="578">
                  <c:v>42478</c:v>
                </c:pt>
                <c:pt idx="579">
                  <c:v>42479</c:v>
                </c:pt>
                <c:pt idx="580">
                  <c:v>42480</c:v>
                </c:pt>
                <c:pt idx="581">
                  <c:v>42481</c:v>
                </c:pt>
                <c:pt idx="582">
                  <c:v>42482</c:v>
                </c:pt>
                <c:pt idx="583">
                  <c:v>42485</c:v>
                </c:pt>
                <c:pt idx="584">
                  <c:v>42486</c:v>
                </c:pt>
                <c:pt idx="585">
                  <c:v>42487</c:v>
                </c:pt>
                <c:pt idx="586">
                  <c:v>42488</c:v>
                </c:pt>
                <c:pt idx="587">
                  <c:v>42489</c:v>
                </c:pt>
                <c:pt idx="588">
                  <c:v>42492</c:v>
                </c:pt>
                <c:pt idx="589">
                  <c:v>42493</c:v>
                </c:pt>
                <c:pt idx="590">
                  <c:v>42494</c:v>
                </c:pt>
                <c:pt idx="591">
                  <c:v>42495</c:v>
                </c:pt>
                <c:pt idx="592">
                  <c:v>42496</c:v>
                </c:pt>
                <c:pt idx="593">
                  <c:v>42499</c:v>
                </c:pt>
                <c:pt idx="594">
                  <c:v>42500</c:v>
                </c:pt>
                <c:pt idx="595">
                  <c:v>42501</c:v>
                </c:pt>
                <c:pt idx="596">
                  <c:v>42502</c:v>
                </c:pt>
                <c:pt idx="597">
                  <c:v>42503</c:v>
                </c:pt>
                <c:pt idx="598">
                  <c:v>42506</c:v>
                </c:pt>
                <c:pt idx="599">
                  <c:v>42507</c:v>
                </c:pt>
                <c:pt idx="600">
                  <c:v>42508</c:v>
                </c:pt>
                <c:pt idx="601">
                  <c:v>42509</c:v>
                </c:pt>
                <c:pt idx="602">
                  <c:v>42510</c:v>
                </c:pt>
                <c:pt idx="603">
                  <c:v>42513</c:v>
                </c:pt>
                <c:pt idx="604">
                  <c:v>42514</c:v>
                </c:pt>
                <c:pt idx="605">
                  <c:v>42515</c:v>
                </c:pt>
                <c:pt idx="606">
                  <c:v>42516</c:v>
                </c:pt>
                <c:pt idx="607">
                  <c:v>42517</c:v>
                </c:pt>
                <c:pt idx="608">
                  <c:v>42521</c:v>
                </c:pt>
                <c:pt idx="609">
                  <c:v>42522</c:v>
                </c:pt>
                <c:pt idx="610">
                  <c:v>42523</c:v>
                </c:pt>
                <c:pt idx="611">
                  <c:v>42524</c:v>
                </c:pt>
                <c:pt idx="612">
                  <c:v>42527</c:v>
                </c:pt>
                <c:pt idx="613">
                  <c:v>42528</c:v>
                </c:pt>
                <c:pt idx="614">
                  <c:v>42529</c:v>
                </c:pt>
                <c:pt idx="615">
                  <c:v>42530</c:v>
                </c:pt>
                <c:pt idx="616">
                  <c:v>42531</c:v>
                </c:pt>
                <c:pt idx="617">
                  <c:v>42534</c:v>
                </c:pt>
                <c:pt idx="618">
                  <c:v>42535</c:v>
                </c:pt>
                <c:pt idx="619">
                  <c:v>42536</c:v>
                </c:pt>
                <c:pt idx="620">
                  <c:v>42537</c:v>
                </c:pt>
                <c:pt idx="621">
                  <c:v>42538</c:v>
                </c:pt>
                <c:pt idx="622">
                  <c:v>42541</c:v>
                </c:pt>
                <c:pt idx="623">
                  <c:v>42542</c:v>
                </c:pt>
                <c:pt idx="624">
                  <c:v>42543</c:v>
                </c:pt>
                <c:pt idx="625">
                  <c:v>42544</c:v>
                </c:pt>
                <c:pt idx="626">
                  <c:v>42545</c:v>
                </c:pt>
                <c:pt idx="627">
                  <c:v>42548</c:v>
                </c:pt>
                <c:pt idx="628">
                  <c:v>42549</c:v>
                </c:pt>
                <c:pt idx="629">
                  <c:v>42550</c:v>
                </c:pt>
                <c:pt idx="630">
                  <c:v>42551</c:v>
                </c:pt>
                <c:pt idx="631">
                  <c:v>42552</c:v>
                </c:pt>
                <c:pt idx="632">
                  <c:v>42556</c:v>
                </c:pt>
                <c:pt idx="633">
                  <c:v>42557</c:v>
                </c:pt>
                <c:pt idx="634">
                  <c:v>42558</c:v>
                </c:pt>
                <c:pt idx="635">
                  <c:v>42559</c:v>
                </c:pt>
                <c:pt idx="636">
                  <c:v>42562</c:v>
                </c:pt>
                <c:pt idx="637">
                  <c:v>42563</c:v>
                </c:pt>
                <c:pt idx="638">
                  <c:v>42564</c:v>
                </c:pt>
                <c:pt idx="639">
                  <c:v>42565</c:v>
                </c:pt>
                <c:pt idx="640">
                  <c:v>42566</c:v>
                </c:pt>
                <c:pt idx="641">
                  <c:v>42569</c:v>
                </c:pt>
                <c:pt idx="642">
                  <c:v>42570</c:v>
                </c:pt>
                <c:pt idx="643">
                  <c:v>42571</c:v>
                </c:pt>
                <c:pt idx="644">
                  <c:v>42572</c:v>
                </c:pt>
                <c:pt idx="645">
                  <c:v>42573</c:v>
                </c:pt>
                <c:pt idx="646">
                  <c:v>42576</c:v>
                </c:pt>
                <c:pt idx="647">
                  <c:v>42577</c:v>
                </c:pt>
                <c:pt idx="648">
                  <c:v>42578</c:v>
                </c:pt>
                <c:pt idx="649">
                  <c:v>42579</c:v>
                </c:pt>
                <c:pt idx="650">
                  <c:v>42580</c:v>
                </c:pt>
                <c:pt idx="651">
                  <c:v>42583</c:v>
                </c:pt>
                <c:pt idx="652">
                  <c:v>42584</c:v>
                </c:pt>
                <c:pt idx="653">
                  <c:v>42585</c:v>
                </c:pt>
                <c:pt idx="654">
                  <c:v>42586</c:v>
                </c:pt>
                <c:pt idx="655">
                  <c:v>42587</c:v>
                </c:pt>
                <c:pt idx="656">
                  <c:v>42590</c:v>
                </c:pt>
                <c:pt idx="657">
                  <c:v>42591</c:v>
                </c:pt>
                <c:pt idx="658">
                  <c:v>42592</c:v>
                </c:pt>
                <c:pt idx="659">
                  <c:v>42593</c:v>
                </c:pt>
                <c:pt idx="660">
                  <c:v>42594</c:v>
                </c:pt>
                <c:pt idx="661">
                  <c:v>42597</c:v>
                </c:pt>
                <c:pt idx="662">
                  <c:v>42598</c:v>
                </c:pt>
                <c:pt idx="663">
                  <c:v>42599</c:v>
                </c:pt>
                <c:pt idx="664">
                  <c:v>42600</c:v>
                </c:pt>
                <c:pt idx="665">
                  <c:v>42601</c:v>
                </c:pt>
                <c:pt idx="666">
                  <c:v>42604</c:v>
                </c:pt>
                <c:pt idx="667">
                  <c:v>42605</c:v>
                </c:pt>
                <c:pt idx="668">
                  <c:v>42606</c:v>
                </c:pt>
                <c:pt idx="669">
                  <c:v>42607</c:v>
                </c:pt>
                <c:pt idx="670">
                  <c:v>42608</c:v>
                </c:pt>
                <c:pt idx="671">
                  <c:v>42611</c:v>
                </c:pt>
                <c:pt idx="672">
                  <c:v>42612</c:v>
                </c:pt>
                <c:pt idx="673">
                  <c:v>42613</c:v>
                </c:pt>
                <c:pt idx="674">
                  <c:v>42614</c:v>
                </c:pt>
                <c:pt idx="675">
                  <c:v>42615</c:v>
                </c:pt>
                <c:pt idx="676">
                  <c:v>42619</c:v>
                </c:pt>
                <c:pt idx="677">
                  <c:v>42620</c:v>
                </c:pt>
                <c:pt idx="678">
                  <c:v>42621</c:v>
                </c:pt>
                <c:pt idx="679">
                  <c:v>42622</c:v>
                </c:pt>
                <c:pt idx="680">
                  <c:v>42625</c:v>
                </c:pt>
                <c:pt idx="681">
                  <c:v>42626</c:v>
                </c:pt>
                <c:pt idx="682">
                  <c:v>42627</c:v>
                </c:pt>
                <c:pt idx="683">
                  <c:v>42628</c:v>
                </c:pt>
                <c:pt idx="684">
                  <c:v>42629</c:v>
                </c:pt>
                <c:pt idx="685">
                  <c:v>42632</c:v>
                </c:pt>
                <c:pt idx="686">
                  <c:v>42633</c:v>
                </c:pt>
                <c:pt idx="687">
                  <c:v>42634</c:v>
                </c:pt>
                <c:pt idx="688">
                  <c:v>42635</c:v>
                </c:pt>
                <c:pt idx="689">
                  <c:v>42636</c:v>
                </c:pt>
                <c:pt idx="690">
                  <c:v>42639</c:v>
                </c:pt>
                <c:pt idx="691">
                  <c:v>42640</c:v>
                </c:pt>
                <c:pt idx="692">
                  <c:v>42641</c:v>
                </c:pt>
                <c:pt idx="693">
                  <c:v>42642</c:v>
                </c:pt>
                <c:pt idx="694">
                  <c:v>42643</c:v>
                </c:pt>
                <c:pt idx="695">
                  <c:v>42646</c:v>
                </c:pt>
                <c:pt idx="696">
                  <c:v>42647</c:v>
                </c:pt>
                <c:pt idx="697">
                  <c:v>42648</c:v>
                </c:pt>
                <c:pt idx="698">
                  <c:v>42649</c:v>
                </c:pt>
                <c:pt idx="699">
                  <c:v>42650</c:v>
                </c:pt>
                <c:pt idx="700">
                  <c:v>42653</c:v>
                </c:pt>
                <c:pt idx="701">
                  <c:v>42654</c:v>
                </c:pt>
                <c:pt idx="702">
                  <c:v>42655</c:v>
                </c:pt>
                <c:pt idx="703">
                  <c:v>42656</c:v>
                </c:pt>
                <c:pt idx="704">
                  <c:v>42657</c:v>
                </c:pt>
                <c:pt idx="705">
                  <c:v>42660</c:v>
                </c:pt>
                <c:pt idx="706">
                  <c:v>42661</c:v>
                </c:pt>
                <c:pt idx="707">
                  <c:v>42662</c:v>
                </c:pt>
                <c:pt idx="708">
                  <c:v>42663</c:v>
                </c:pt>
                <c:pt idx="709">
                  <c:v>42664</c:v>
                </c:pt>
                <c:pt idx="710">
                  <c:v>42667</c:v>
                </c:pt>
                <c:pt idx="711">
                  <c:v>42668</c:v>
                </c:pt>
                <c:pt idx="712">
                  <c:v>42669</c:v>
                </c:pt>
                <c:pt idx="713">
                  <c:v>42670</c:v>
                </c:pt>
                <c:pt idx="714">
                  <c:v>42671</c:v>
                </c:pt>
                <c:pt idx="715">
                  <c:v>42674</c:v>
                </c:pt>
                <c:pt idx="716">
                  <c:v>42675</c:v>
                </c:pt>
                <c:pt idx="717">
                  <c:v>42676</c:v>
                </c:pt>
                <c:pt idx="718">
                  <c:v>42677</c:v>
                </c:pt>
                <c:pt idx="719">
                  <c:v>42678</c:v>
                </c:pt>
                <c:pt idx="720">
                  <c:v>42681</c:v>
                </c:pt>
                <c:pt idx="721">
                  <c:v>42682</c:v>
                </c:pt>
                <c:pt idx="722">
                  <c:v>42683</c:v>
                </c:pt>
                <c:pt idx="723">
                  <c:v>42684</c:v>
                </c:pt>
                <c:pt idx="724">
                  <c:v>42685</c:v>
                </c:pt>
                <c:pt idx="725">
                  <c:v>42688</c:v>
                </c:pt>
                <c:pt idx="726">
                  <c:v>42689</c:v>
                </c:pt>
                <c:pt idx="727">
                  <c:v>42690</c:v>
                </c:pt>
                <c:pt idx="728">
                  <c:v>42691</c:v>
                </c:pt>
                <c:pt idx="729">
                  <c:v>42692</c:v>
                </c:pt>
                <c:pt idx="730">
                  <c:v>42695</c:v>
                </c:pt>
                <c:pt idx="731">
                  <c:v>42696</c:v>
                </c:pt>
                <c:pt idx="732">
                  <c:v>42697</c:v>
                </c:pt>
                <c:pt idx="733">
                  <c:v>42699</c:v>
                </c:pt>
                <c:pt idx="734">
                  <c:v>42702</c:v>
                </c:pt>
                <c:pt idx="735">
                  <c:v>42703</c:v>
                </c:pt>
                <c:pt idx="736">
                  <c:v>42704</c:v>
                </c:pt>
                <c:pt idx="737">
                  <c:v>42705</c:v>
                </c:pt>
                <c:pt idx="738">
                  <c:v>42706</c:v>
                </c:pt>
                <c:pt idx="739">
                  <c:v>42709</c:v>
                </c:pt>
                <c:pt idx="740">
                  <c:v>42710</c:v>
                </c:pt>
                <c:pt idx="741">
                  <c:v>42711</c:v>
                </c:pt>
                <c:pt idx="742">
                  <c:v>42712</c:v>
                </c:pt>
                <c:pt idx="743">
                  <c:v>42713</c:v>
                </c:pt>
                <c:pt idx="744">
                  <c:v>42716</c:v>
                </c:pt>
                <c:pt idx="745">
                  <c:v>42717</c:v>
                </c:pt>
                <c:pt idx="746">
                  <c:v>42718</c:v>
                </c:pt>
                <c:pt idx="747">
                  <c:v>42719</c:v>
                </c:pt>
                <c:pt idx="748">
                  <c:v>42720</c:v>
                </c:pt>
                <c:pt idx="749">
                  <c:v>42723</c:v>
                </c:pt>
                <c:pt idx="750">
                  <c:v>42724</c:v>
                </c:pt>
                <c:pt idx="751">
                  <c:v>42725</c:v>
                </c:pt>
                <c:pt idx="752">
                  <c:v>42726</c:v>
                </c:pt>
                <c:pt idx="753">
                  <c:v>42727</c:v>
                </c:pt>
                <c:pt idx="754">
                  <c:v>42731</c:v>
                </c:pt>
                <c:pt idx="755">
                  <c:v>42732</c:v>
                </c:pt>
                <c:pt idx="756">
                  <c:v>42733</c:v>
                </c:pt>
                <c:pt idx="757">
                  <c:v>42734</c:v>
                </c:pt>
                <c:pt idx="758">
                  <c:v>42738</c:v>
                </c:pt>
                <c:pt idx="759">
                  <c:v>42739</c:v>
                </c:pt>
                <c:pt idx="760">
                  <c:v>42740</c:v>
                </c:pt>
                <c:pt idx="761">
                  <c:v>42741</c:v>
                </c:pt>
                <c:pt idx="762">
                  <c:v>42744</c:v>
                </c:pt>
                <c:pt idx="763">
                  <c:v>42745</c:v>
                </c:pt>
                <c:pt idx="764">
                  <c:v>42746</c:v>
                </c:pt>
                <c:pt idx="765">
                  <c:v>42747</c:v>
                </c:pt>
                <c:pt idx="766">
                  <c:v>42748</c:v>
                </c:pt>
                <c:pt idx="767">
                  <c:v>42752</c:v>
                </c:pt>
                <c:pt idx="768">
                  <c:v>42753</c:v>
                </c:pt>
                <c:pt idx="769">
                  <c:v>42754</c:v>
                </c:pt>
                <c:pt idx="770">
                  <c:v>42755</c:v>
                </c:pt>
                <c:pt idx="771">
                  <c:v>42758</c:v>
                </c:pt>
                <c:pt idx="772">
                  <c:v>42759</c:v>
                </c:pt>
                <c:pt idx="773">
                  <c:v>42760</c:v>
                </c:pt>
                <c:pt idx="774">
                  <c:v>42761</c:v>
                </c:pt>
                <c:pt idx="775">
                  <c:v>42762</c:v>
                </c:pt>
                <c:pt idx="776">
                  <c:v>42765</c:v>
                </c:pt>
                <c:pt idx="777">
                  <c:v>42766</c:v>
                </c:pt>
                <c:pt idx="778">
                  <c:v>42767</c:v>
                </c:pt>
                <c:pt idx="779">
                  <c:v>42768</c:v>
                </c:pt>
                <c:pt idx="780">
                  <c:v>42769</c:v>
                </c:pt>
                <c:pt idx="781">
                  <c:v>42772</c:v>
                </c:pt>
                <c:pt idx="782">
                  <c:v>42773</c:v>
                </c:pt>
                <c:pt idx="783">
                  <c:v>42774</c:v>
                </c:pt>
                <c:pt idx="784">
                  <c:v>42775</c:v>
                </c:pt>
                <c:pt idx="785">
                  <c:v>42776</c:v>
                </c:pt>
                <c:pt idx="786">
                  <c:v>42779</c:v>
                </c:pt>
                <c:pt idx="787">
                  <c:v>42780</c:v>
                </c:pt>
                <c:pt idx="788">
                  <c:v>42781</c:v>
                </c:pt>
                <c:pt idx="789">
                  <c:v>42782</c:v>
                </c:pt>
                <c:pt idx="790">
                  <c:v>42783</c:v>
                </c:pt>
                <c:pt idx="791">
                  <c:v>42787</c:v>
                </c:pt>
                <c:pt idx="792">
                  <c:v>42788</c:v>
                </c:pt>
                <c:pt idx="793">
                  <c:v>42789</c:v>
                </c:pt>
                <c:pt idx="794">
                  <c:v>42790</c:v>
                </c:pt>
                <c:pt idx="795">
                  <c:v>42793</c:v>
                </c:pt>
                <c:pt idx="796">
                  <c:v>42794</c:v>
                </c:pt>
                <c:pt idx="797">
                  <c:v>42795</c:v>
                </c:pt>
                <c:pt idx="798">
                  <c:v>42796</c:v>
                </c:pt>
                <c:pt idx="799">
                  <c:v>42797</c:v>
                </c:pt>
                <c:pt idx="800">
                  <c:v>42800</c:v>
                </c:pt>
                <c:pt idx="801">
                  <c:v>42801</c:v>
                </c:pt>
                <c:pt idx="802">
                  <c:v>42802</c:v>
                </c:pt>
                <c:pt idx="803">
                  <c:v>42803</c:v>
                </c:pt>
                <c:pt idx="804">
                  <c:v>42804</c:v>
                </c:pt>
                <c:pt idx="805">
                  <c:v>42807</c:v>
                </c:pt>
                <c:pt idx="806">
                  <c:v>42808</c:v>
                </c:pt>
                <c:pt idx="807">
                  <c:v>42809</c:v>
                </c:pt>
                <c:pt idx="808">
                  <c:v>42810</c:v>
                </c:pt>
                <c:pt idx="809">
                  <c:v>42811</c:v>
                </c:pt>
                <c:pt idx="810">
                  <c:v>42814</c:v>
                </c:pt>
                <c:pt idx="811">
                  <c:v>42815</c:v>
                </c:pt>
                <c:pt idx="812">
                  <c:v>42816</c:v>
                </c:pt>
                <c:pt idx="813">
                  <c:v>42817</c:v>
                </c:pt>
                <c:pt idx="814">
                  <c:v>42818</c:v>
                </c:pt>
                <c:pt idx="815">
                  <c:v>42821</c:v>
                </c:pt>
                <c:pt idx="816">
                  <c:v>42822</c:v>
                </c:pt>
                <c:pt idx="817">
                  <c:v>42823</c:v>
                </c:pt>
                <c:pt idx="818">
                  <c:v>42824</c:v>
                </c:pt>
                <c:pt idx="819">
                  <c:v>42825</c:v>
                </c:pt>
                <c:pt idx="820">
                  <c:v>42828</c:v>
                </c:pt>
                <c:pt idx="821">
                  <c:v>42829</c:v>
                </c:pt>
                <c:pt idx="822">
                  <c:v>42830</c:v>
                </c:pt>
                <c:pt idx="823">
                  <c:v>42831</c:v>
                </c:pt>
                <c:pt idx="824">
                  <c:v>42832</c:v>
                </c:pt>
                <c:pt idx="825">
                  <c:v>42835</c:v>
                </c:pt>
                <c:pt idx="826">
                  <c:v>42836</c:v>
                </c:pt>
                <c:pt idx="827">
                  <c:v>42837</c:v>
                </c:pt>
                <c:pt idx="828">
                  <c:v>42838</c:v>
                </c:pt>
                <c:pt idx="829">
                  <c:v>42842</c:v>
                </c:pt>
                <c:pt idx="830">
                  <c:v>42843</c:v>
                </c:pt>
                <c:pt idx="831">
                  <c:v>42844</c:v>
                </c:pt>
                <c:pt idx="832">
                  <c:v>42845</c:v>
                </c:pt>
                <c:pt idx="833">
                  <c:v>42846</c:v>
                </c:pt>
                <c:pt idx="834">
                  <c:v>42849</c:v>
                </c:pt>
                <c:pt idx="835">
                  <c:v>42850</c:v>
                </c:pt>
                <c:pt idx="836">
                  <c:v>42851</c:v>
                </c:pt>
                <c:pt idx="837">
                  <c:v>42852</c:v>
                </c:pt>
                <c:pt idx="838">
                  <c:v>42853</c:v>
                </c:pt>
                <c:pt idx="839">
                  <c:v>42856</c:v>
                </c:pt>
                <c:pt idx="840">
                  <c:v>42857</c:v>
                </c:pt>
                <c:pt idx="841">
                  <c:v>42858</c:v>
                </c:pt>
                <c:pt idx="842">
                  <c:v>42859</c:v>
                </c:pt>
                <c:pt idx="843">
                  <c:v>42860</c:v>
                </c:pt>
                <c:pt idx="844">
                  <c:v>42863</c:v>
                </c:pt>
                <c:pt idx="845">
                  <c:v>42864</c:v>
                </c:pt>
                <c:pt idx="846">
                  <c:v>42865</c:v>
                </c:pt>
                <c:pt idx="847">
                  <c:v>42866</c:v>
                </c:pt>
                <c:pt idx="848">
                  <c:v>42867</c:v>
                </c:pt>
                <c:pt idx="849">
                  <c:v>42870</c:v>
                </c:pt>
                <c:pt idx="850">
                  <c:v>42871</c:v>
                </c:pt>
                <c:pt idx="851">
                  <c:v>42872</c:v>
                </c:pt>
                <c:pt idx="852">
                  <c:v>42873</c:v>
                </c:pt>
                <c:pt idx="853">
                  <c:v>42874</c:v>
                </c:pt>
                <c:pt idx="854">
                  <c:v>42877</c:v>
                </c:pt>
                <c:pt idx="855">
                  <c:v>42878</c:v>
                </c:pt>
                <c:pt idx="856">
                  <c:v>42879</c:v>
                </c:pt>
                <c:pt idx="857">
                  <c:v>42880</c:v>
                </c:pt>
                <c:pt idx="858">
                  <c:v>42881</c:v>
                </c:pt>
                <c:pt idx="859">
                  <c:v>42885</c:v>
                </c:pt>
                <c:pt idx="860">
                  <c:v>42886</c:v>
                </c:pt>
                <c:pt idx="861">
                  <c:v>42887</c:v>
                </c:pt>
                <c:pt idx="862">
                  <c:v>42888</c:v>
                </c:pt>
                <c:pt idx="863">
                  <c:v>42891</c:v>
                </c:pt>
                <c:pt idx="864">
                  <c:v>42892</c:v>
                </c:pt>
                <c:pt idx="865">
                  <c:v>42893</c:v>
                </c:pt>
                <c:pt idx="866">
                  <c:v>42894</c:v>
                </c:pt>
                <c:pt idx="867">
                  <c:v>42895</c:v>
                </c:pt>
                <c:pt idx="868">
                  <c:v>42898</c:v>
                </c:pt>
                <c:pt idx="869">
                  <c:v>42899</c:v>
                </c:pt>
                <c:pt idx="870">
                  <c:v>42900</c:v>
                </c:pt>
                <c:pt idx="871">
                  <c:v>42901</c:v>
                </c:pt>
                <c:pt idx="872">
                  <c:v>42902</c:v>
                </c:pt>
                <c:pt idx="873">
                  <c:v>42905</c:v>
                </c:pt>
                <c:pt idx="874">
                  <c:v>42906</c:v>
                </c:pt>
                <c:pt idx="875">
                  <c:v>42907</c:v>
                </c:pt>
                <c:pt idx="876">
                  <c:v>42908</c:v>
                </c:pt>
                <c:pt idx="877">
                  <c:v>42909</c:v>
                </c:pt>
                <c:pt idx="878">
                  <c:v>42912</c:v>
                </c:pt>
                <c:pt idx="879">
                  <c:v>42913</c:v>
                </c:pt>
                <c:pt idx="880">
                  <c:v>42914</c:v>
                </c:pt>
                <c:pt idx="881">
                  <c:v>42915</c:v>
                </c:pt>
                <c:pt idx="882">
                  <c:v>42916</c:v>
                </c:pt>
                <c:pt idx="883">
                  <c:v>42919</c:v>
                </c:pt>
                <c:pt idx="884">
                  <c:v>42921</c:v>
                </c:pt>
                <c:pt idx="885">
                  <c:v>42922</c:v>
                </c:pt>
                <c:pt idx="886">
                  <c:v>42923</c:v>
                </c:pt>
                <c:pt idx="887">
                  <c:v>42926</c:v>
                </c:pt>
                <c:pt idx="888">
                  <c:v>42927</c:v>
                </c:pt>
                <c:pt idx="889">
                  <c:v>42928</c:v>
                </c:pt>
                <c:pt idx="890">
                  <c:v>42929</c:v>
                </c:pt>
                <c:pt idx="891">
                  <c:v>42930</c:v>
                </c:pt>
                <c:pt idx="892">
                  <c:v>42933</c:v>
                </c:pt>
                <c:pt idx="893">
                  <c:v>42934</c:v>
                </c:pt>
                <c:pt idx="894">
                  <c:v>42935</c:v>
                </c:pt>
                <c:pt idx="895">
                  <c:v>42936</c:v>
                </c:pt>
                <c:pt idx="896">
                  <c:v>42937</c:v>
                </c:pt>
                <c:pt idx="897">
                  <c:v>42940</c:v>
                </c:pt>
                <c:pt idx="898">
                  <c:v>42941</c:v>
                </c:pt>
                <c:pt idx="899">
                  <c:v>42942</c:v>
                </c:pt>
                <c:pt idx="900">
                  <c:v>42943</c:v>
                </c:pt>
                <c:pt idx="901">
                  <c:v>42944</c:v>
                </c:pt>
                <c:pt idx="902">
                  <c:v>42947</c:v>
                </c:pt>
                <c:pt idx="903">
                  <c:v>42948</c:v>
                </c:pt>
                <c:pt idx="904">
                  <c:v>42949</c:v>
                </c:pt>
                <c:pt idx="905">
                  <c:v>42950</c:v>
                </c:pt>
                <c:pt idx="906">
                  <c:v>42951</c:v>
                </c:pt>
                <c:pt idx="907">
                  <c:v>42954</c:v>
                </c:pt>
                <c:pt idx="908">
                  <c:v>42955</c:v>
                </c:pt>
                <c:pt idx="909">
                  <c:v>42956</c:v>
                </c:pt>
                <c:pt idx="910">
                  <c:v>42957</c:v>
                </c:pt>
                <c:pt idx="911">
                  <c:v>42958</c:v>
                </c:pt>
                <c:pt idx="912">
                  <c:v>42961</c:v>
                </c:pt>
                <c:pt idx="913">
                  <c:v>42962</c:v>
                </c:pt>
                <c:pt idx="914">
                  <c:v>42963</c:v>
                </c:pt>
                <c:pt idx="915">
                  <c:v>42964</c:v>
                </c:pt>
                <c:pt idx="916">
                  <c:v>42965</c:v>
                </c:pt>
                <c:pt idx="917">
                  <c:v>42968</c:v>
                </c:pt>
                <c:pt idx="918">
                  <c:v>42969</c:v>
                </c:pt>
                <c:pt idx="919">
                  <c:v>42970</c:v>
                </c:pt>
                <c:pt idx="920">
                  <c:v>42971</c:v>
                </c:pt>
                <c:pt idx="921">
                  <c:v>42972</c:v>
                </c:pt>
                <c:pt idx="922">
                  <c:v>42975</c:v>
                </c:pt>
                <c:pt idx="923">
                  <c:v>42976</c:v>
                </c:pt>
                <c:pt idx="924">
                  <c:v>42977</c:v>
                </c:pt>
                <c:pt idx="925">
                  <c:v>42978</c:v>
                </c:pt>
                <c:pt idx="926">
                  <c:v>42979</c:v>
                </c:pt>
                <c:pt idx="927">
                  <c:v>42983</c:v>
                </c:pt>
                <c:pt idx="928">
                  <c:v>42984</c:v>
                </c:pt>
                <c:pt idx="929">
                  <c:v>42985</c:v>
                </c:pt>
                <c:pt idx="930">
                  <c:v>42986</c:v>
                </c:pt>
                <c:pt idx="931">
                  <c:v>42989</c:v>
                </c:pt>
                <c:pt idx="932">
                  <c:v>42990</c:v>
                </c:pt>
                <c:pt idx="933">
                  <c:v>42991</c:v>
                </c:pt>
                <c:pt idx="934">
                  <c:v>42992</c:v>
                </c:pt>
                <c:pt idx="935">
                  <c:v>42993</c:v>
                </c:pt>
                <c:pt idx="936">
                  <c:v>42996</c:v>
                </c:pt>
                <c:pt idx="937">
                  <c:v>42997</c:v>
                </c:pt>
                <c:pt idx="938">
                  <c:v>42998</c:v>
                </c:pt>
                <c:pt idx="939">
                  <c:v>42999</c:v>
                </c:pt>
                <c:pt idx="940">
                  <c:v>43000</c:v>
                </c:pt>
                <c:pt idx="941">
                  <c:v>43003</c:v>
                </c:pt>
                <c:pt idx="942">
                  <c:v>43004</c:v>
                </c:pt>
                <c:pt idx="943">
                  <c:v>43005</c:v>
                </c:pt>
                <c:pt idx="944">
                  <c:v>43006</c:v>
                </c:pt>
                <c:pt idx="945">
                  <c:v>43007</c:v>
                </c:pt>
                <c:pt idx="946">
                  <c:v>43010</c:v>
                </c:pt>
                <c:pt idx="947">
                  <c:v>43011</c:v>
                </c:pt>
                <c:pt idx="948">
                  <c:v>43012</c:v>
                </c:pt>
                <c:pt idx="949">
                  <c:v>43013</c:v>
                </c:pt>
                <c:pt idx="950">
                  <c:v>43014</c:v>
                </c:pt>
                <c:pt idx="951">
                  <c:v>43017</c:v>
                </c:pt>
                <c:pt idx="952">
                  <c:v>43018</c:v>
                </c:pt>
                <c:pt idx="953">
                  <c:v>43019</c:v>
                </c:pt>
                <c:pt idx="954">
                  <c:v>43020</c:v>
                </c:pt>
                <c:pt idx="955">
                  <c:v>43021</c:v>
                </c:pt>
                <c:pt idx="956">
                  <c:v>43024</c:v>
                </c:pt>
                <c:pt idx="957">
                  <c:v>43025</c:v>
                </c:pt>
                <c:pt idx="958">
                  <c:v>43026</c:v>
                </c:pt>
                <c:pt idx="959">
                  <c:v>43027</c:v>
                </c:pt>
                <c:pt idx="960">
                  <c:v>43028</c:v>
                </c:pt>
                <c:pt idx="961">
                  <c:v>43031</c:v>
                </c:pt>
                <c:pt idx="962">
                  <c:v>43032</c:v>
                </c:pt>
                <c:pt idx="963">
                  <c:v>43033</c:v>
                </c:pt>
                <c:pt idx="964">
                  <c:v>43034</c:v>
                </c:pt>
                <c:pt idx="965">
                  <c:v>43035</c:v>
                </c:pt>
                <c:pt idx="966">
                  <c:v>43038</c:v>
                </c:pt>
                <c:pt idx="967">
                  <c:v>43039</c:v>
                </c:pt>
                <c:pt idx="968">
                  <c:v>43040</c:v>
                </c:pt>
                <c:pt idx="969">
                  <c:v>43041</c:v>
                </c:pt>
                <c:pt idx="970">
                  <c:v>43042</c:v>
                </c:pt>
                <c:pt idx="971">
                  <c:v>43045</c:v>
                </c:pt>
                <c:pt idx="972">
                  <c:v>43046</c:v>
                </c:pt>
                <c:pt idx="973">
                  <c:v>43047</c:v>
                </c:pt>
                <c:pt idx="974">
                  <c:v>43048</c:v>
                </c:pt>
                <c:pt idx="975">
                  <c:v>43049</c:v>
                </c:pt>
                <c:pt idx="976">
                  <c:v>43052</c:v>
                </c:pt>
                <c:pt idx="977">
                  <c:v>43053</c:v>
                </c:pt>
                <c:pt idx="978">
                  <c:v>43054</c:v>
                </c:pt>
                <c:pt idx="979">
                  <c:v>43055</c:v>
                </c:pt>
                <c:pt idx="980">
                  <c:v>43056</c:v>
                </c:pt>
                <c:pt idx="981">
                  <c:v>43059</c:v>
                </c:pt>
                <c:pt idx="982">
                  <c:v>43060</c:v>
                </c:pt>
                <c:pt idx="983">
                  <c:v>43061</c:v>
                </c:pt>
                <c:pt idx="984">
                  <c:v>43063</c:v>
                </c:pt>
                <c:pt idx="985">
                  <c:v>43066</c:v>
                </c:pt>
                <c:pt idx="986">
                  <c:v>43067</c:v>
                </c:pt>
                <c:pt idx="987">
                  <c:v>43068</c:v>
                </c:pt>
                <c:pt idx="988">
                  <c:v>43069</c:v>
                </c:pt>
                <c:pt idx="989">
                  <c:v>43070</c:v>
                </c:pt>
                <c:pt idx="990">
                  <c:v>43073</c:v>
                </c:pt>
                <c:pt idx="991">
                  <c:v>43074</c:v>
                </c:pt>
                <c:pt idx="992">
                  <c:v>43075</c:v>
                </c:pt>
                <c:pt idx="993">
                  <c:v>43076</c:v>
                </c:pt>
                <c:pt idx="994">
                  <c:v>43077</c:v>
                </c:pt>
                <c:pt idx="995">
                  <c:v>43080</c:v>
                </c:pt>
                <c:pt idx="996">
                  <c:v>43081</c:v>
                </c:pt>
                <c:pt idx="997">
                  <c:v>43082</c:v>
                </c:pt>
                <c:pt idx="998">
                  <c:v>43083</c:v>
                </c:pt>
                <c:pt idx="999">
                  <c:v>43084</c:v>
                </c:pt>
                <c:pt idx="1000">
                  <c:v>43087</c:v>
                </c:pt>
                <c:pt idx="1001">
                  <c:v>43088</c:v>
                </c:pt>
                <c:pt idx="1002">
                  <c:v>43089</c:v>
                </c:pt>
                <c:pt idx="1003">
                  <c:v>43090</c:v>
                </c:pt>
                <c:pt idx="1004">
                  <c:v>43091</c:v>
                </c:pt>
                <c:pt idx="1005">
                  <c:v>43095</c:v>
                </c:pt>
                <c:pt idx="1006">
                  <c:v>43096</c:v>
                </c:pt>
                <c:pt idx="1007">
                  <c:v>43097</c:v>
                </c:pt>
                <c:pt idx="1008">
                  <c:v>43098</c:v>
                </c:pt>
                <c:pt idx="1009">
                  <c:v>43102</c:v>
                </c:pt>
                <c:pt idx="1010">
                  <c:v>43103</c:v>
                </c:pt>
                <c:pt idx="1011">
                  <c:v>43104</c:v>
                </c:pt>
                <c:pt idx="1012">
                  <c:v>43105</c:v>
                </c:pt>
                <c:pt idx="1013">
                  <c:v>43108</c:v>
                </c:pt>
                <c:pt idx="1014">
                  <c:v>43109</c:v>
                </c:pt>
                <c:pt idx="1015">
                  <c:v>43110</c:v>
                </c:pt>
                <c:pt idx="1016">
                  <c:v>43111</c:v>
                </c:pt>
                <c:pt idx="1017">
                  <c:v>43112</c:v>
                </c:pt>
                <c:pt idx="1018">
                  <c:v>43116</c:v>
                </c:pt>
                <c:pt idx="1019">
                  <c:v>43117</c:v>
                </c:pt>
                <c:pt idx="1020">
                  <c:v>43118</c:v>
                </c:pt>
                <c:pt idx="1021">
                  <c:v>43119</c:v>
                </c:pt>
                <c:pt idx="1022">
                  <c:v>43122</c:v>
                </c:pt>
                <c:pt idx="1023">
                  <c:v>43123</c:v>
                </c:pt>
                <c:pt idx="1024">
                  <c:v>43124</c:v>
                </c:pt>
                <c:pt idx="1025">
                  <c:v>43125</c:v>
                </c:pt>
                <c:pt idx="1026">
                  <c:v>43126</c:v>
                </c:pt>
                <c:pt idx="1027">
                  <c:v>43129</c:v>
                </c:pt>
                <c:pt idx="1028">
                  <c:v>43130</c:v>
                </c:pt>
                <c:pt idx="1029">
                  <c:v>43131</c:v>
                </c:pt>
                <c:pt idx="1030">
                  <c:v>43132</c:v>
                </c:pt>
                <c:pt idx="1031">
                  <c:v>43133</c:v>
                </c:pt>
                <c:pt idx="1032">
                  <c:v>43136</c:v>
                </c:pt>
                <c:pt idx="1033">
                  <c:v>43137</c:v>
                </c:pt>
                <c:pt idx="1034">
                  <c:v>43138</c:v>
                </c:pt>
                <c:pt idx="1035">
                  <c:v>43139</c:v>
                </c:pt>
                <c:pt idx="1036">
                  <c:v>43140</c:v>
                </c:pt>
                <c:pt idx="1037">
                  <c:v>43143</c:v>
                </c:pt>
                <c:pt idx="1038">
                  <c:v>43144</c:v>
                </c:pt>
                <c:pt idx="1039">
                  <c:v>43145</c:v>
                </c:pt>
                <c:pt idx="1040">
                  <c:v>43146</c:v>
                </c:pt>
                <c:pt idx="1041">
                  <c:v>43147</c:v>
                </c:pt>
                <c:pt idx="1042">
                  <c:v>43151</c:v>
                </c:pt>
                <c:pt idx="1043">
                  <c:v>43152</c:v>
                </c:pt>
                <c:pt idx="1044">
                  <c:v>43153</c:v>
                </c:pt>
                <c:pt idx="1045">
                  <c:v>43154</c:v>
                </c:pt>
                <c:pt idx="1046">
                  <c:v>43157</c:v>
                </c:pt>
                <c:pt idx="1047">
                  <c:v>43158</c:v>
                </c:pt>
                <c:pt idx="1048">
                  <c:v>43159</c:v>
                </c:pt>
                <c:pt idx="1049">
                  <c:v>43160</c:v>
                </c:pt>
                <c:pt idx="1050">
                  <c:v>43161</c:v>
                </c:pt>
                <c:pt idx="1051">
                  <c:v>43164</c:v>
                </c:pt>
                <c:pt idx="1052">
                  <c:v>43165</c:v>
                </c:pt>
                <c:pt idx="1053">
                  <c:v>43166</c:v>
                </c:pt>
                <c:pt idx="1054">
                  <c:v>43167</c:v>
                </c:pt>
                <c:pt idx="1055">
                  <c:v>43168</c:v>
                </c:pt>
                <c:pt idx="1056">
                  <c:v>43171</c:v>
                </c:pt>
                <c:pt idx="1057">
                  <c:v>43172</c:v>
                </c:pt>
                <c:pt idx="1058">
                  <c:v>43173</c:v>
                </c:pt>
                <c:pt idx="1059">
                  <c:v>43174</c:v>
                </c:pt>
                <c:pt idx="1060">
                  <c:v>43175</c:v>
                </c:pt>
                <c:pt idx="1061">
                  <c:v>43178</c:v>
                </c:pt>
                <c:pt idx="1062">
                  <c:v>43179</c:v>
                </c:pt>
                <c:pt idx="1063">
                  <c:v>43180</c:v>
                </c:pt>
                <c:pt idx="1064">
                  <c:v>43181</c:v>
                </c:pt>
                <c:pt idx="1065">
                  <c:v>43182</c:v>
                </c:pt>
                <c:pt idx="1066">
                  <c:v>43185</c:v>
                </c:pt>
                <c:pt idx="1067">
                  <c:v>43186</c:v>
                </c:pt>
                <c:pt idx="1068">
                  <c:v>43187</c:v>
                </c:pt>
                <c:pt idx="1069">
                  <c:v>43188</c:v>
                </c:pt>
                <c:pt idx="1070">
                  <c:v>43192</c:v>
                </c:pt>
                <c:pt idx="1071">
                  <c:v>43193</c:v>
                </c:pt>
                <c:pt idx="1072">
                  <c:v>43194</c:v>
                </c:pt>
                <c:pt idx="1073">
                  <c:v>43195</c:v>
                </c:pt>
                <c:pt idx="1074">
                  <c:v>43196</c:v>
                </c:pt>
                <c:pt idx="1075">
                  <c:v>43199</c:v>
                </c:pt>
                <c:pt idx="1076">
                  <c:v>43200</c:v>
                </c:pt>
                <c:pt idx="1077">
                  <c:v>43201</c:v>
                </c:pt>
                <c:pt idx="1078">
                  <c:v>43202</c:v>
                </c:pt>
                <c:pt idx="1079">
                  <c:v>43203</c:v>
                </c:pt>
                <c:pt idx="1080">
                  <c:v>43206</c:v>
                </c:pt>
                <c:pt idx="1081">
                  <c:v>43207</c:v>
                </c:pt>
                <c:pt idx="1082">
                  <c:v>43208</c:v>
                </c:pt>
                <c:pt idx="1083">
                  <c:v>43209</c:v>
                </c:pt>
                <c:pt idx="1084">
                  <c:v>43210</c:v>
                </c:pt>
                <c:pt idx="1085">
                  <c:v>43213</c:v>
                </c:pt>
                <c:pt idx="1086">
                  <c:v>43214</c:v>
                </c:pt>
                <c:pt idx="1087">
                  <c:v>43215</c:v>
                </c:pt>
                <c:pt idx="1088">
                  <c:v>43216</c:v>
                </c:pt>
                <c:pt idx="1089">
                  <c:v>43217</c:v>
                </c:pt>
                <c:pt idx="1090">
                  <c:v>43220</c:v>
                </c:pt>
                <c:pt idx="1091">
                  <c:v>43221</c:v>
                </c:pt>
                <c:pt idx="1092">
                  <c:v>43222</c:v>
                </c:pt>
                <c:pt idx="1093">
                  <c:v>43223</c:v>
                </c:pt>
                <c:pt idx="1094">
                  <c:v>43224</c:v>
                </c:pt>
                <c:pt idx="1095">
                  <c:v>43227</c:v>
                </c:pt>
                <c:pt idx="1096">
                  <c:v>43228</c:v>
                </c:pt>
                <c:pt idx="1097">
                  <c:v>43229</c:v>
                </c:pt>
                <c:pt idx="1098">
                  <c:v>43230</c:v>
                </c:pt>
                <c:pt idx="1099">
                  <c:v>43231</c:v>
                </c:pt>
                <c:pt idx="1100">
                  <c:v>43234</c:v>
                </c:pt>
                <c:pt idx="1101">
                  <c:v>43235</c:v>
                </c:pt>
                <c:pt idx="1102">
                  <c:v>43236</c:v>
                </c:pt>
                <c:pt idx="1103">
                  <c:v>43237</c:v>
                </c:pt>
                <c:pt idx="1104">
                  <c:v>43238</c:v>
                </c:pt>
                <c:pt idx="1105">
                  <c:v>43241</c:v>
                </c:pt>
                <c:pt idx="1106">
                  <c:v>43242</c:v>
                </c:pt>
                <c:pt idx="1107">
                  <c:v>43243</c:v>
                </c:pt>
                <c:pt idx="1108">
                  <c:v>43244</c:v>
                </c:pt>
                <c:pt idx="1109">
                  <c:v>43245</c:v>
                </c:pt>
                <c:pt idx="1110">
                  <c:v>43249</c:v>
                </c:pt>
                <c:pt idx="1111">
                  <c:v>43250</c:v>
                </c:pt>
                <c:pt idx="1112">
                  <c:v>43251</c:v>
                </c:pt>
                <c:pt idx="1113">
                  <c:v>43252</c:v>
                </c:pt>
                <c:pt idx="1114">
                  <c:v>43255</c:v>
                </c:pt>
                <c:pt idx="1115">
                  <c:v>43256</c:v>
                </c:pt>
                <c:pt idx="1116">
                  <c:v>43257</c:v>
                </c:pt>
                <c:pt idx="1117">
                  <c:v>43258</c:v>
                </c:pt>
                <c:pt idx="1118">
                  <c:v>43259</c:v>
                </c:pt>
                <c:pt idx="1119">
                  <c:v>43262</c:v>
                </c:pt>
                <c:pt idx="1120">
                  <c:v>43263</c:v>
                </c:pt>
                <c:pt idx="1121">
                  <c:v>43264</c:v>
                </c:pt>
                <c:pt idx="1122">
                  <c:v>43265</c:v>
                </c:pt>
                <c:pt idx="1123">
                  <c:v>43266</c:v>
                </c:pt>
                <c:pt idx="1124">
                  <c:v>43269</c:v>
                </c:pt>
                <c:pt idx="1125">
                  <c:v>43270</c:v>
                </c:pt>
                <c:pt idx="1126">
                  <c:v>43271</c:v>
                </c:pt>
                <c:pt idx="1127">
                  <c:v>43272</c:v>
                </c:pt>
                <c:pt idx="1128">
                  <c:v>43273</c:v>
                </c:pt>
                <c:pt idx="1129">
                  <c:v>43276</c:v>
                </c:pt>
                <c:pt idx="1130">
                  <c:v>43277</c:v>
                </c:pt>
                <c:pt idx="1131">
                  <c:v>43278</c:v>
                </c:pt>
                <c:pt idx="1132">
                  <c:v>43279</c:v>
                </c:pt>
                <c:pt idx="1133">
                  <c:v>43280</c:v>
                </c:pt>
                <c:pt idx="1134">
                  <c:v>43283</c:v>
                </c:pt>
                <c:pt idx="1135">
                  <c:v>43284</c:v>
                </c:pt>
                <c:pt idx="1136">
                  <c:v>43286</c:v>
                </c:pt>
                <c:pt idx="1137">
                  <c:v>43287</c:v>
                </c:pt>
                <c:pt idx="1138">
                  <c:v>43290</c:v>
                </c:pt>
                <c:pt idx="1139">
                  <c:v>43291</c:v>
                </c:pt>
                <c:pt idx="1140">
                  <c:v>43292</c:v>
                </c:pt>
                <c:pt idx="1141">
                  <c:v>43293</c:v>
                </c:pt>
                <c:pt idx="1142">
                  <c:v>43294</c:v>
                </c:pt>
                <c:pt idx="1143">
                  <c:v>43297</c:v>
                </c:pt>
                <c:pt idx="1144">
                  <c:v>43298</c:v>
                </c:pt>
                <c:pt idx="1145">
                  <c:v>43299</c:v>
                </c:pt>
                <c:pt idx="1146">
                  <c:v>43300</c:v>
                </c:pt>
                <c:pt idx="1147">
                  <c:v>43301</c:v>
                </c:pt>
                <c:pt idx="1148">
                  <c:v>43304</c:v>
                </c:pt>
                <c:pt idx="1149">
                  <c:v>43305</c:v>
                </c:pt>
                <c:pt idx="1150">
                  <c:v>43306</c:v>
                </c:pt>
                <c:pt idx="1151">
                  <c:v>43307</c:v>
                </c:pt>
                <c:pt idx="1152">
                  <c:v>43308</c:v>
                </c:pt>
                <c:pt idx="1153">
                  <c:v>43311</c:v>
                </c:pt>
                <c:pt idx="1154">
                  <c:v>43312</c:v>
                </c:pt>
                <c:pt idx="1155">
                  <c:v>43313</c:v>
                </c:pt>
                <c:pt idx="1156">
                  <c:v>43314</c:v>
                </c:pt>
                <c:pt idx="1157">
                  <c:v>43315</c:v>
                </c:pt>
                <c:pt idx="1158">
                  <c:v>43318</c:v>
                </c:pt>
                <c:pt idx="1159">
                  <c:v>43319</c:v>
                </c:pt>
                <c:pt idx="1160">
                  <c:v>43320</c:v>
                </c:pt>
                <c:pt idx="1161">
                  <c:v>43321</c:v>
                </c:pt>
                <c:pt idx="1162">
                  <c:v>43322</c:v>
                </c:pt>
                <c:pt idx="1163">
                  <c:v>43325</c:v>
                </c:pt>
                <c:pt idx="1164">
                  <c:v>43326</c:v>
                </c:pt>
                <c:pt idx="1165">
                  <c:v>43327</c:v>
                </c:pt>
                <c:pt idx="1166">
                  <c:v>43328</c:v>
                </c:pt>
                <c:pt idx="1167">
                  <c:v>43329</c:v>
                </c:pt>
                <c:pt idx="1168">
                  <c:v>43332</c:v>
                </c:pt>
                <c:pt idx="1169">
                  <c:v>43333</c:v>
                </c:pt>
                <c:pt idx="1170">
                  <c:v>43334</c:v>
                </c:pt>
                <c:pt idx="1171">
                  <c:v>43335</c:v>
                </c:pt>
                <c:pt idx="1172">
                  <c:v>43336</c:v>
                </c:pt>
                <c:pt idx="1173">
                  <c:v>43339</c:v>
                </c:pt>
                <c:pt idx="1174">
                  <c:v>43340</c:v>
                </c:pt>
                <c:pt idx="1175">
                  <c:v>43341</c:v>
                </c:pt>
                <c:pt idx="1176">
                  <c:v>43342</c:v>
                </c:pt>
                <c:pt idx="1177">
                  <c:v>43343</c:v>
                </c:pt>
                <c:pt idx="1178">
                  <c:v>43347</c:v>
                </c:pt>
                <c:pt idx="1179">
                  <c:v>43348</c:v>
                </c:pt>
                <c:pt idx="1180">
                  <c:v>43349</c:v>
                </c:pt>
                <c:pt idx="1181">
                  <c:v>43350</c:v>
                </c:pt>
                <c:pt idx="1182">
                  <c:v>43353</c:v>
                </c:pt>
                <c:pt idx="1183">
                  <c:v>43354</c:v>
                </c:pt>
                <c:pt idx="1184">
                  <c:v>43355</c:v>
                </c:pt>
                <c:pt idx="1185">
                  <c:v>43356</c:v>
                </c:pt>
                <c:pt idx="1186">
                  <c:v>43357</c:v>
                </c:pt>
                <c:pt idx="1187">
                  <c:v>43360</c:v>
                </c:pt>
                <c:pt idx="1188">
                  <c:v>43361</c:v>
                </c:pt>
                <c:pt idx="1189">
                  <c:v>43362</c:v>
                </c:pt>
                <c:pt idx="1190">
                  <c:v>43363</c:v>
                </c:pt>
                <c:pt idx="1191">
                  <c:v>43364</c:v>
                </c:pt>
                <c:pt idx="1192">
                  <c:v>43367</c:v>
                </c:pt>
                <c:pt idx="1193">
                  <c:v>43368</c:v>
                </c:pt>
                <c:pt idx="1194">
                  <c:v>43369</c:v>
                </c:pt>
                <c:pt idx="1195">
                  <c:v>43370</c:v>
                </c:pt>
                <c:pt idx="1196">
                  <c:v>43371</c:v>
                </c:pt>
                <c:pt idx="1197">
                  <c:v>43374</c:v>
                </c:pt>
                <c:pt idx="1198">
                  <c:v>43375</c:v>
                </c:pt>
                <c:pt idx="1199">
                  <c:v>43376</c:v>
                </c:pt>
                <c:pt idx="1200">
                  <c:v>43377</c:v>
                </c:pt>
                <c:pt idx="1201">
                  <c:v>43378</c:v>
                </c:pt>
                <c:pt idx="1202">
                  <c:v>43381</c:v>
                </c:pt>
                <c:pt idx="1203">
                  <c:v>43382</c:v>
                </c:pt>
                <c:pt idx="1204">
                  <c:v>43383</c:v>
                </c:pt>
                <c:pt idx="1205">
                  <c:v>43384</c:v>
                </c:pt>
                <c:pt idx="1206">
                  <c:v>43385</c:v>
                </c:pt>
                <c:pt idx="1207">
                  <c:v>43388</c:v>
                </c:pt>
                <c:pt idx="1208">
                  <c:v>43389</c:v>
                </c:pt>
                <c:pt idx="1209">
                  <c:v>43390</c:v>
                </c:pt>
                <c:pt idx="1210">
                  <c:v>43391</c:v>
                </c:pt>
                <c:pt idx="1211">
                  <c:v>43392</c:v>
                </c:pt>
                <c:pt idx="1212">
                  <c:v>43395</c:v>
                </c:pt>
                <c:pt idx="1213">
                  <c:v>43396</c:v>
                </c:pt>
                <c:pt idx="1214">
                  <c:v>43397</c:v>
                </c:pt>
                <c:pt idx="1215">
                  <c:v>43398</c:v>
                </c:pt>
                <c:pt idx="1216">
                  <c:v>43399</c:v>
                </c:pt>
                <c:pt idx="1217">
                  <c:v>43402</c:v>
                </c:pt>
                <c:pt idx="1218">
                  <c:v>43403</c:v>
                </c:pt>
                <c:pt idx="1219">
                  <c:v>43404</c:v>
                </c:pt>
                <c:pt idx="1220">
                  <c:v>43405</c:v>
                </c:pt>
                <c:pt idx="1221">
                  <c:v>43406</c:v>
                </c:pt>
                <c:pt idx="1222">
                  <c:v>43409</c:v>
                </c:pt>
                <c:pt idx="1223">
                  <c:v>43410</c:v>
                </c:pt>
                <c:pt idx="1224">
                  <c:v>43411</c:v>
                </c:pt>
                <c:pt idx="1225">
                  <c:v>43412</c:v>
                </c:pt>
                <c:pt idx="1226">
                  <c:v>43413</c:v>
                </c:pt>
                <c:pt idx="1227">
                  <c:v>43416</c:v>
                </c:pt>
                <c:pt idx="1228">
                  <c:v>43417</c:v>
                </c:pt>
                <c:pt idx="1229">
                  <c:v>43418</c:v>
                </c:pt>
                <c:pt idx="1230">
                  <c:v>43419</c:v>
                </c:pt>
                <c:pt idx="1231">
                  <c:v>43420</c:v>
                </c:pt>
                <c:pt idx="1232">
                  <c:v>43423</c:v>
                </c:pt>
                <c:pt idx="1233">
                  <c:v>43424</c:v>
                </c:pt>
                <c:pt idx="1234">
                  <c:v>43425</c:v>
                </c:pt>
                <c:pt idx="1235">
                  <c:v>43427</c:v>
                </c:pt>
                <c:pt idx="1236">
                  <c:v>43430</c:v>
                </c:pt>
                <c:pt idx="1237">
                  <c:v>43431</c:v>
                </c:pt>
                <c:pt idx="1238">
                  <c:v>43432</c:v>
                </c:pt>
                <c:pt idx="1239">
                  <c:v>43433</c:v>
                </c:pt>
                <c:pt idx="1240">
                  <c:v>43434</c:v>
                </c:pt>
                <c:pt idx="1241">
                  <c:v>43437</c:v>
                </c:pt>
                <c:pt idx="1242">
                  <c:v>43438</c:v>
                </c:pt>
                <c:pt idx="1243">
                  <c:v>43440</c:v>
                </c:pt>
                <c:pt idx="1244">
                  <c:v>43441</c:v>
                </c:pt>
                <c:pt idx="1245">
                  <c:v>43444</c:v>
                </c:pt>
                <c:pt idx="1246">
                  <c:v>43445</c:v>
                </c:pt>
                <c:pt idx="1247">
                  <c:v>43446</c:v>
                </c:pt>
                <c:pt idx="1248">
                  <c:v>43447</c:v>
                </c:pt>
                <c:pt idx="1249">
                  <c:v>43448</c:v>
                </c:pt>
                <c:pt idx="1250">
                  <c:v>43451</c:v>
                </c:pt>
                <c:pt idx="1251">
                  <c:v>43452</c:v>
                </c:pt>
                <c:pt idx="1252">
                  <c:v>43453</c:v>
                </c:pt>
                <c:pt idx="1253">
                  <c:v>43454</c:v>
                </c:pt>
                <c:pt idx="1254">
                  <c:v>43455</c:v>
                </c:pt>
                <c:pt idx="1255">
                  <c:v>43458</c:v>
                </c:pt>
                <c:pt idx="1256">
                  <c:v>43460</c:v>
                </c:pt>
                <c:pt idx="1257">
                  <c:v>43461</c:v>
                </c:pt>
                <c:pt idx="1258">
                  <c:v>43462</c:v>
                </c:pt>
                <c:pt idx="1259">
                  <c:v>43465</c:v>
                </c:pt>
                <c:pt idx="1260">
                  <c:v>43467</c:v>
                </c:pt>
                <c:pt idx="1261">
                  <c:v>43468</c:v>
                </c:pt>
                <c:pt idx="1262">
                  <c:v>43469</c:v>
                </c:pt>
                <c:pt idx="1263">
                  <c:v>43472</c:v>
                </c:pt>
                <c:pt idx="1264">
                  <c:v>43473</c:v>
                </c:pt>
                <c:pt idx="1265">
                  <c:v>43474</c:v>
                </c:pt>
                <c:pt idx="1266">
                  <c:v>43475</c:v>
                </c:pt>
                <c:pt idx="1267">
                  <c:v>43476</c:v>
                </c:pt>
                <c:pt idx="1268">
                  <c:v>43479</c:v>
                </c:pt>
                <c:pt idx="1269">
                  <c:v>43480</c:v>
                </c:pt>
                <c:pt idx="1270">
                  <c:v>43481</c:v>
                </c:pt>
                <c:pt idx="1271">
                  <c:v>43482</c:v>
                </c:pt>
                <c:pt idx="1272">
                  <c:v>43483</c:v>
                </c:pt>
                <c:pt idx="1273">
                  <c:v>43487</c:v>
                </c:pt>
                <c:pt idx="1274">
                  <c:v>43488</c:v>
                </c:pt>
                <c:pt idx="1275">
                  <c:v>43489</c:v>
                </c:pt>
                <c:pt idx="1276">
                  <c:v>43490</c:v>
                </c:pt>
                <c:pt idx="1277">
                  <c:v>43493</c:v>
                </c:pt>
                <c:pt idx="1278">
                  <c:v>43494</c:v>
                </c:pt>
                <c:pt idx="1279">
                  <c:v>43495</c:v>
                </c:pt>
                <c:pt idx="1280">
                  <c:v>43496</c:v>
                </c:pt>
                <c:pt idx="1281">
                  <c:v>43497</c:v>
                </c:pt>
                <c:pt idx="1282">
                  <c:v>43500</c:v>
                </c:pt>
                <c:pt idx="1283">
                  <c:v>43501</c:v>
                </c:pt>
                <c:pt idx="1284">
                  <c:v>43502</c:v>
                </c:pt>
                <c:pt idx="1285">
                  <c:v>43503</c:v>
                </c:pt>
                <c:pt idx="1286">
                  <c:v>43504</c:v>
                </c:pt>
                <c:pt idx="1287">
                  <c:v>43507</c:v>
                </c:pt>
                <c:pt idx="1288">
                  <c:v>43508</c:v>
                </c:pt>
                <c:pt idx="1289">
                  <c:v>43509</c:v>
                </c:pt>
                <c:pt idx="1290">
                  <c:v>43510</c:v>
                </c:pt>
                <c:pt idx="1291">
                  <c:v>43511</c:v>
                </c:pt>
                <c:pt idx="1292">
                  <c:v>43515</c:v>
                </c:pt>
                <c:pt idx="1293">
                  <c:v>43516</c:v>
                </c:pt>
                <c:pt idx="1294">
                  <c:v>43517</c:v>
                </c:pt>
                <c:pt idx="1295">
                  <c:v>43518</c:v>
                </c:pt>
                <c:pt idx="1296">
                  <c:v>43521</c:v>
                </c:pt>
                <c:pt idx="1297">
                  <c:v>43522</c:v>
                </c:pt>
                <c:pt idx="1298">
                  <c:v>43523</c:v>
                </c:pt>
                <c:pt idx="1299">
                  <c:v>43524</c:v>
                </c:pt>
                <c:pt idx="1300">
                  <c:v>43525</c:v>
                </c:pt>
                <c:pt idx="1301">
                  <c:v>43528</c:v>
                </c:pt>
                <c:pt idx="1302">
                  <c:v>43529</c:v>
                </c:pt>
                <c:pt idx="1303">
                  <c:v>43530</c:v>
                </c:pt>
                <c:pt idx="1304">
                  <c:v>43531</c:v>
                </c:pt>
                <c:pt idx="1305">
                  <c:v>43532</c:v>
                </c:pt>
                <c:pt idx="1306">
                  <c:v>43535</c:v>
                </c:pt>
                <c:pt idx="1307">
                  <c:v>43536</c:v>
                </c:pt>
                <c:pt idx="1308">
                  <c:v>43537</c:v>
                </c:pt>
                <c:pt idx="1309">
                  <c:v>43538</c:v>
                </c:pt>
                <c:pt idx="1310">
                  <c:v>43539</c:v>
                </c:pt>
                <c:pt idx="1311">
                  <c:v>43542</c:v>
                </c:pt>
                <c:pt idx="1312">
                  <c:v>43543</c:v>
                </c:pt>
                <c:pt idx="1313">
                  <c:v>43544</c:v>
                </c:pt>
                <c:pt idx="1314">
                  <c:v>43545</c:v>
                </c:pt>
                <c:pt idx="1315">
                  <c:v>43546</c:v>
                </c:pt>
                <c:pt idx="1316">
                  <c:v>43549</c:v>
                </c:pt>
                <c:pt idx="1317">
                  <c:v>43550</c:v>
                </c:pt>
                <c:pt idx="1318">
                  <c:v>43551</c:v>
                </c:pt>
                <c:pt idx="1319">
                  <c:v>43552</c:v>
                </c:pt>
                <c:pt idx="1320">
                  <c:v>43553</c:v>
                </c:pt>
                <c:pt idx="1321">
                  <c:v>43556</c:v>
                </c:pt>
                <c:pt idx="1322">
                  <c:v>43557</c:v>
                </c:pt>
                <c:pt idx="1323">
                  <c:v>43558</c:v>
                </c:pt>
                <c:pt idx="1324">
                  <c:v>43559</c:v>
                </c:pt>
                <c:pt idx="1325">
                  <c:v>43560</c:v>
                </c:pt>
                <c:pt idx="1326">
                  <c:v>43563</c:v>
                </c:pt>
                <c:pt idx="1327">
                  <c:v>43564</c:v>
                </c:pt>
                <c:pt idx="1328">
                  <c:v>43565</c:v>
                </c:pt>
                <c:pt idx="1329">
                  <c:v>43566</c:v>
                </c:pt>
                <c:pt idx="1330">
                  <c:v>43567</c:v>
                </c:pt>
                <c:pt idx="1331">
                  <c:v>43570</c:v>
                </c:pt>
                <c:pt idx="1332">
                  <c:v>43571</c:v>
                </c:pt>
                <c:pt idx="1333">
                  <c:v>43572</c:v>
                </c:pt>
                <c:pt idx="1334">
                  <c:v>43573</c:v>
                </c:pt>
                <c:pt idx="1335">
                  <c:v>43577</c:v>
                </c:pt>
                <c:pt idx="1336">
                  <c:v>43578</c:v>
                </c:pt>
                <c:pt idx="1337">
                  <c:v>43579</c:v>
                </c:pt>
                <c:pt idx="1338">
                  <c:v>43580</c:v>
                </c:pt>
                <c:pt idx="1339">
                  <c:v>43581</c:v>
                </c:pt>
                <c:pt idx="1340">
                  <c:v>43584</c:v>
                </c:pt>
                <c:pt idx="1341">
                  <c:v>43585</c:v>
                </c:pt>
                <c:pt idx="1342">
                  <c:v>43586</c:v>
                </c:pt>
                <c:pt idx="1343">
                  <c:v>43587</c:v>
                </c:pt>
                <c:pt idx="1344">
                  <c:v>43588</c:v>
                </c:pt>
                <c:pt idx="1345">
                  <c:v>43591</c:v>
                </c:pt>
                <c:pt idx="1346">
                  <c:v>43592</c:v>
                </c:pt>
                <c:pt idx="1347">
                  <c:v>43593</c:v>
                </c:pt>
                <c:pt idx="1348">
                  <c:v>43594</c:v>
                </c:pt>
                <c:pt idx="1349">
                  <c:v>43595</c:v>
                </c:pt>
                <c:pt idx="1350">
                  <c:v>43598</c:v>
                </c:pt>
                <c:pt idx="1351">
                  <c:v>43599</c:v>
                </c:pt>
                <c:pt idx="1352">
                  <c:v>43600</c:v>
                </c:pt>
                <c:pt idx="1353">
                  <c:v>43601</c:v>
                </c:pt>
                <c:pt idx="1354">
                  <c:v>43602</c:v>
                </c:pt>
                <c:pt idx="1355">
                  <c:v>43605</c:v>
                </c:pt>
                <c:pt idx="1356">
                  <c:v>43606</c:v>
                </c:pt>
                <c:pt idx="1357">
                  <c:v>43607</c:v>
                </c:pt>
                <c:pt idx="1358">
                  <c:v>43608</c:v>
                </c:pt>
                <c:pt idx="1359">
                  <c:v>43609</c:v>
                </c:pt>
                <c:pt idx="1360">
                  <c:v>43613</c:v>
                </c:pt>
                <c:pt idx="1361">
                  <c:v>43614</c:v>
                </c:pt>
                <c:pt idx="1362">
                  <c:v>43615</c:v>
                </c:pt>
                <c:pt idx="1363">
                  <c:v>43616</c:v>
                </c:pt>
                <c:pt idx="1364">
                  <c:v>43619</c:v>
                </c:pt>
                <c:pt idx="1365">
                  <c:v>43620</c:v>
                </c:pt>
                <c:pt idx="1366">
                  <c:v>43621</c:v>
                </c:pt>
                <c:pt idx="1367">
                  <c:v>43622</c:v>
                </c:pt>
                <c:pt idx="1368">
                  <c:v>43623</c:v>
                </c:pt>
                <c:pt idx="1369">
                  <c:v>43626</c:v>
                </c:pt>
                <c:pt idx="1370">
                  <c:v>43627</c:v>
                </c:pt>
                <c:pt idx="1371">
                  <c:v>43628</c:v>
                </c:pt>
                <c:pt idx="1372">
                  <c:v>43629</c:v>
                </c:pt>
                <c:pt idx="1373">
                  <c:v>43630</c:v>
                </c:pt>
                <c:pt idx="1374">
                  <c:v>43633</c:v>
                </c:pt>
                <c:pt idx="1375">
                  <c:v>43634</c:v>
                </c:pt>
                <c:pt idx="1376">
                  <c:v>43635</c:v>
                </c:pt>
                <c:pt idx="1377">
                  <c:v>43636</c:v>
                </c:pt>
                <c:pt idx="1378">
                  <c:v>43637</c:v>
                </c:pt>
                <c:pt idx="1379">
                  <c:v>43640</c:v>
                </c:pt>
                <c:pt idx="1380">
                  <c:v>43641</c:v>
                </c:pt>
                <c:pt idx="1381">
                  <c:v>43642</c:v>
                </c:pt>
                <c:pt idx="1382">
                  <c:v>43643</c:v>
                </c:pt>
                <c:pt idx="1383">
                  <c:v>43644</c:v>
                </c:pt>
                <c:pt idx="1384">
                  <c:v>43647</c:v>
                </c:pt>
                <c:pt idx="1385">
                  <c:v>43648</c:v>
                </c:pt>
                <c:pt idx="1386">
                  <c:v>43649</c:v>
                </c:pt>
                <c:pt idx="1387">
                  <c:v>43651</c:v>
                </c:pt>
                <c:pt idx="1388">
                  <c:v>43654</c:v>
                </c:pt>
                <c:pt idx="1389">
                  <c:v>43655</c:v>
                </c:pt>
                <c:pt idx="1390">
                  <c:v>43656</c:v>
                </c:pt>
                <c:pt idx="1391">
                  <c:v>43657</c:v>
                </c:pt>
                <c:pt idx="1392">
                  <c:v>43658</c:v>
                </c:pt>
                <c:pt idx="1393">
                  <c:v>43661</c:v>
                </c:pt>
                <c:pt idx="1394">
                  <c:v>43662</c:v>
                </c:pt>
                <c:pt idx="1395">
                  <c:v>43663</c:v>
                </c:pt>
                <c:pt idx="1396">
                  <c:v>43664</c:v>
                </c:pt>
                <c:pt idx="1397">
                  <c:v>43665</c:v>
                </c:pt>
                <c:pt idx="1398">
                  <c:v>43668</c:v>
                </c:pt>
                <c:pt idx="1399">
                  <c:v>43669</c:v>
                </c:pt>
                <c:pt idx="1400">
                  <c:v>43670</c:v>
                </c:pt>
                <c:pt idx="1401">
                  <c:v>43671</c:v>
                </c:pt>
                <c:pt idx="1402">
                  <c:v>43672</c:v>
                </c:pt>
                <c:pt idx="1403">
                  <c:v>43675</c:v>
                </c:pt>
                <c:pt idx="1404">
                  <c:v>43676</c:v>
                </c:pt>
                <c:pt idx="1405">
                  <c:v>43677</c:v>
                </c:pt>
                <c:pt idx="1406">
                  <c:v>43678</c:v>
                </c:pt>
                <c:pt idx="1407">
                  <c:v>43679</c:v>
                </c:pt>
                <c:pt idx="1408">
                  <c:v>43682</c:v>
                </c:pt>
                <c:pt idx="1409">
                  <c:v>43683</c:v>
                </c:pt>
                <c:pt idx="1410">
                  <c:v>43684</c:v>
                </c:pt>
                <c:pt idx="1411">
                  <c:v>43685</c:v>
                </c:pt>
                <c:pt idx="1412">
                  <c:v>43686</c:v>
                </c:pt>
                <c:pt idx="1413">
                  <c:v>43689</c:v>
                </c:pt>
                <c:pt idx="1414">
                  <c:v>43690</c:v>
                </c:pt>
                <c:pt idx="1415">
                  <c:v>43691</c:v>
                </c:pt>
                <c:pt idx="1416">
                  <c:v>43692</c:v>
                </c:pt>
                <c:pt idx="1417">
                  <c:v>43693</c:v>
                </c:pt>
                <c:pt idx="1418">
                  <c:v>43696</c:v>
                </c:pt>
                <c:pt idx="1419">
                  <c:v>43697</c:v>
                </c:pt>
                <c:pt idx="1420">
                  <c:v>43698</c:v>
                </c:pt>
                <c:pt idx="1421">
                  <c:v>43699</c:v>
                </c:pt>
                <c:pt idx="1422">
                  <c:v>43700</c:v>
                </c:pt>
                <c:pt idx="1423">
                  <c:v>43703</c:v>
                </c:pt>
                <c:pt idx="1424">
                  <c:v>43704</c:v>
                </c:pt>
                <c:pt idx="1425">
                  <c:v>43705</c:v>
                </c:pt>
                <c:pt idx="1426">
                  <c:v>43706</c:v>
                </c:pt>
                <c:pt idx="1427">
                  <c:v>43707</c:v>
                </c:pt>
                <c:pt idx="1428">
                  <c:v>43711</c:v>
                </c:pt>
                <c:pt idx="1429">
                  <c:v>43712</c:v>
                </c:pt>
                <c:pt idx="1430">
                  <c:v>43713</c:v>
                </c:pt>
                <c:pt idx="1431">
                  <c:v>43714</c:v>
                </c:pt>
                <c:pt idx="1432">
                  <c:v>43717</c:v>
                </c:pt>
                <c:pt idx="1433">
                  <c:v>43718</c:v>
                </c:pt>
                <c:pt idx="1434">
                  <c:v>43719</c:v>
                </c:pt>
                <c:pt idx="1435">
                  <c:v>43720</c:v>
                </c:pt>
                <c:pt idx="1436">
                  <c:v>43721</c:v>
                </c:pt>
                <c:pt idx="1437">
                  <c:v>43724</c:v>
                </c:pt>
                <c:pt idx="1438">
                  <c:v>43725</c:v>
                </c:pt>
                <c:pt idx="1439">
                  <c:v>43726</c:v>
                </c:pt>
                <c:pt idx="1440">
                  <c:v>43727</c:v>
                </c:pt>
                <c:pt idx="1441">
                  <c:v>43728</c:v>
                </c:pt>
                <c:pt idx="1442">
                  <c:v>43731</c:v>
                </c:pt>
                <c:pt idx="1443">
                  <c:v>43732</c:v>
                </c:pt>
                <c:pt idx="1444">
                  <c:v>43733</c:v>
                </c:pt>
                <c:pt idx="1445">
                  <c:v>43734</c:v>
                </c:pt>
                <c:pt idx="1446">
                  <c:v>43735</c:v>
                </c:pt>
                <c:pt idx="1447">
                  <c:v>43738</c:v>
                </c:pt>
                <c:pt idx="1448">
                  <c:v>43739</c:v>
                </c:pt>
                <c:pt idx="1449">
                  <c:v>43740</c:v>
                </c:pt>
                <c:pt idx="1450">
                  <c:v>43741</c:v>
                </c:pt>
                <c:pt idx="1451">
                  <c:v>43742</c:v>
                </c:pt>
                <c:pt idx="1452">
                  <c:v>43745</c:v>
                </c:pt>
                <c:pt idx="1453">
                  <c:v>43746</c:v>
                </c:pt>
                <c:pt idx="1454">
                  <c:v>43747</c:v>
                </c:pt>
                <c:pt idx="1455">
                  <c:v>43748</c:v>
                </c:pt>
                <c:pt idx="1456">
                  <c:v>43749</c:v>
                </c:pt>
                <c:pt idx="1457">
                  <c:v>43752</c:v>
                </c:pt>
                <c:pt idx="1458">
                  <c:v>43753</c:v>
                </c:pt>
                <c:pt idx="1459">
                  <c:v>43754</c:v>
                </c:pt>
                <c:pt idx="1460">
                  <c:v>43755</c:v>
                </c:pt>
                <c:pt idx="1461">
                  <c:v>43756</c:v>
                </c:pt>
                <c:pt idx="1462">
                  <c:v>43759</c:v>
                </c:pt>
                <c:pt idx="1463">
                  <c:v>43760</c:v>
                </c:pt>
                <c:pt idx="1464">
                  <c:v>43761</c:v>
                </c:pt>
                <c:pt idx="1465">
                  <c:v>43762</c:v>
                </c:pt>
                <c:pt idx="1466">
                  <c:v>43763</c:v>
                </c:pt>
                <c:pt idx="1467">
                  <c:v>43766</c:v>
                </c:pt>
                <c:pt idx="1468">
                  <c:v>43767</c:v>
                </c:pt>
                <c:pt idx="1469">
                  <c:v>43768</c:v>
                </c:pt>
                <c:pt idx="1470">
                  <c:v>43769</c:v>
                </c:pt>
                <c:pt idx="1471">
                  <c:v>43770</c:v>
                </c:pt>
                <c:pt idx="1472">
                  <c:v>43773</c:v>
                </c:pt>
                <c:pt idx="1473">
                  <c:v>43774</c:v>
                </c:pt>
                <c:pt idx="1474">
                  <c:v>43775</c:v>
                </c:pt>
                <c:pt idx="1475">
                  <c:v>43776</c:v>
                </c:pt>
                <c:pt idx="1476">
                  <c:v>43777</c:v>
                </c:pt>
                <c:pt idx="1477">
                  <c:v>43780</c:v>
                </c:pt>
                <c:pt idx="1478">
                  <c:v>43781</c:v>
                </c:pt>
                <c:pt idx="1479">
                  <c:v>43782</c:v>
                </c:pt>
                <c:pt idx="1480">
                  <c:v>43783</c:v>
                </c:pt>
                <c:pt idx="1481">
                  <c:v>43784</c:v>
                </c:pt>
                <c:pt idx="1482">
                  <c:v>43787</c:v>
                </c:pt>
                <c:pt idx="1483">
                  <c:v>43788</c:v>
                </c:pt>
                <c:pt idx="1484">
                  <c:v>43789</c:v>
                </c:pt>
                <c:pt idx="1485">
                  <c:v>43790</c:v>
                </c:pt>
                <c:pt idx="1486">
                  <c:v>43791</c:v>
                </c:pt>
                <c:pt idx="1487">
                  <c:v>43794</c:v>
                </c:pt>
                <c:pt idx="1488">
                  <c:v>43795</c:v>
                </c:pt>
                <c:pt idx="1489">
                  <c:v>43796</c:v>
                </c:pt>
                <c:pt idx="1490">
                  <c:v>43798</c:v>
                </c:pt>
                <c:pt idx="1491">
                  <c:v>43801</c:v>
                </c:pt>
                <c:pt idx="1492">
                  <c:v>43802</c:v>
                </c:pt>
                <c:pt idx="1493">
                  <c:v>43803</c:v>
                </c:pt>
                <c:pt idx="1494">
                  <c:v>43804</c:v>
                </c:pt>
                <c:pt idx="1495">
                  <c:v>43805</c:v>
                </c:pt>
                <c:pt idx="1496">
                  <c:v>43808</c:v>
                </c:pt>
                <c:pt idx="1497">
                  <c:v>43809</c:v>
                </c:pt>
                <c:pt idx="1498">
                  <c:v>43810</c:v>
                </c:pt>
                <c:pt idx="1499">
                  <c:v>43811</c:v>
                </c:pt>
                <c:pt idx="1500">
                  <c:v>43812</c:v>
                </c:pt>
                <c:pt idx="1501">
                  <c:v>43815</c:v>
                </c:pt>
                <c:pt idx="1502">
                  <c:v>43816</c:v>
                </c:pt>
                <c:pt idx="1503">
                  <c:v>43817</c:v>
                </c:pt>
                <c:pt idx="1504">
                  <c:v>43818</c:v>
                </c:pt>
                <c:pt idx="1505">
                  <c:v>43819</c:v>
                </c:pt>
                <c:pt idx="1506">
                  <c:v>43822</c:v>
                </c:pt>
                <c:pt idx="1507">
                  <c:v>43823</c:v>
                </c:pt>
                <c:pt idx="1508">
                  <c:v>43825</c:v>
                </c:pt>
                <c:pt idx="1509">
                  <c:v>43826</c:v>
                </c:pt>
                <c:pt idx="1510">
                  <c:v>43829</c:v>
                </c:pt>
                <c:pt idx="1511">
                  <c:v>43830</c:v>
                </c:pt>
                <c:pt idx="1512">
                  <c:v>43832</c:v>
                </c:pt>
                <c:pt idx="1513">
                  <c:v>43833</c:v>
                </c:pt>
                <c:pt idx="1514">
                  <c:v>43836</c:v>
                </c:pt>
                <c:pt idx="1515">
                  <c:v>43837</c:v>
                </c:pt>
                <c:pt idx="1516">
                  <c:v>43838</c:v>
                </c:pt>
                <c:pt idx="1517">
                  <c:v>43839</c:v>
                </c:pt>
                <c:pt idx="1518">
                  <c:v>43840</c:v>
                </c:pt>
                <c:pt idx="1519">
                  <c:v>43843</c:v>
                </c:pt>
                <c:pt idx="1520">
                  <c:v>43844</c:v>
                </c:pt>
                <c:pt idx="1521">
                  <c:v>43845</c:v>
                </c:pt>
                <c:pt idx="1522">
                  <c:v>43846</c:v>
                </c:pt>
                <c:pt idx="1523">
                  <c:v>43847</c:v>
                </c:pt>
                <c:pt idx="1524">
                  <c:v>43851</c:v>
                </c:pt>
                <c:pt idx="1525">
                  <c:v>43852</c:v>
                </c:pt>
                <c:pt idx="1526">
                  <c:v>43853</c:v>
                </c:pt>
                <c:pt idx="1527">
                  <c:v>43854</c:v>
                </c:pt>
                <c:pt idx="1528">
                  <c:v>43857</c:v>
                </c:pt>
                <c:pt idx="1529">
                  <c:v>43858</c:v>
                </c:pt>
                <c:pt idx="1530">
                  <c:v>43859</c:v>
                </c:pt>
                <c:pt idx="1531">
                  <c:v>43860</c:v>
                </c:pt>
                <c:pt idx="1532">
                  <c:v>43861</c:v>
                </c:pt>
                <c:pt idx="1533">
                  <c:v>43864</c:v>
                </c:pt>
                <c:pt idx="1534">
                  <c:v>43865</c:v>
                </c:pt>
                <c:pt idx="1535">
                  <c:v>43866</c:v>
                </c:pt>
                <c:pt idx="1536">
                  <c:v>43867</c:v>
                </c:pt>
                <c:pt idx="1537">
                  <c:v>43868</c:v>
                </c:pt>
                <c:pt idx="1538">
                  <c:v>43871</c:v>
                </c:pt>
                <c:pt idx="1539">
                  <c:v>43872</c:v>
                </c:pt>
                <c:pt idx="1540">
                  <c:v>43873</c:v>
                </c:pt>
                <c:pt idx="1541">
                  <c:v>43874</c:v>
                </c:pt>
                <c:pt idx="1542">
                  <c:v>43875</c:v>
                </c:pt>
                <c:pt idx="1543">
                  <c:v>43879</c:v>
                </c:pt>
                <c:pt idx="1544">
                  <c:v>43880</c:v>
                </c:pt>
                <c:pt idx="1545">
                  <c:v>43881</c:v>
                </c:pt>
                <c:pt idx="1546">
                  <c:v>43882</c:v>
                </c:pt>
                <c:pt idx="1547">
                  <c:v>43885</c:v>
                </c:pt>
                <c:pt idx="1548">
                  <c:v>43886</c:v>
                </c:pt>
                <c:pt idx="1549">
                  <c:v>43887</c:v>
                </c:pt>
                <c:pt idx="1550">
                  <c:v>43888</c:v>
                </c:pt>
                <c:pt idx="1551">
                  <c:v>43889</c:v>
                </c:pt>
                <c:pt idx="1552">
                  <c:v>43892</c:v>
                </c:pt>
                <c:pt idx="1553">
                  <c:v>43893</c:v>
                </c:pt>
                <c:pt idx="1554">
                  <c:v>43894</c:v>
                </c:pt>
                <c:pt idx="1555">
                  <c:v>43895</c:v>
                </c:pt>
                <c:pt idx="1556">
                  <c:v>43896</c:v>
                </c:pt>
                <c:pt idx="1557">
                  <c:v>43899</c:v>
                </c:pt>
                <c:pt idx="1558">
                  <c:v>43900</c:v>
                </c:pt>
                <c:pt idx="1559">
                  <c:v>43901</c:v>
                </c:pt>
                <c:pt idx="1560">
                  <c:v>43902</c:v>
                </c:pt>
                <c:pt idx="1561">
                  <c:v>43903</c:v>
                </c:pt>
                <c:pt idx="1562">
                  <c:v>43906</c:v>
                </c:pt>
                <c:pt idx="1563">
                  <c:v>43907</c:v>
                </c:pt>
                <c:pt idx="1564">
                  <c:v>43908</c:v>
                </c:pt>
                <c:pt idx="1565">
                  <c:v>43909</c:v>
                </c:pt>
                <c:pt idx="1566">
                  <c:v>43910</c:v>
                </c:pt>
                <c:pt idx="1567">
                  <c:v>43913</c:v>
                </c:pt>
                <c:pt idx="1568">
                  <c:v>43914</c:v>
                </c:pt>
                <c:pt idx="1569">
                  <c:v>43915</c:v>
                </c:pt>
                <c:pt idx="1570">
                  <c:v>43916</c:v>
                </c:pt>
                <c:pt idx="1571">
                  <c:v>43917</c:v>
                </c:pt>
                <c:pt idx="1572">
                  <c:v>43920</c:v>
                </c:pt>
                <c:pt idx="1573">
                  <c:v>43921</c:v>
                </c:pt>
                <c:pt idx="1574">
                  <c:v>43922</c:v>
                </c:pt>
                <c:pt idx="1575">
                  <c:v>43923</c:v>
                </c:pt>
                <c:pt idx="1576">
                  <c:v>43924</c:v>
                </c:pt>
                <c:pt idx="1577">
                  <c:v>43927</c:v>
                </c:pt>
                <c:pt idx="1578">
                  <c:v>43928</c:v>
                </c:pt>
                <c:pt idx="1579">
                  <c:v>43929</c:v>
                </c:pt>
                <c:pt idx="1580">
                  <c:v>43930</c:v>
                </c:pt>
                <c:pt idx="1581">
                  <c:v>43934</c:v>
                </c:pt>
                <c:pt idx="1582">
                  <c:v>43935</c:v>
                </c:pt>
                <c:pt idx="1583">
                  <c:v>43936</c:v>
                </c:pt>
                <c:pt idx="1584">
                  <c:v>43937</c:v>
                </c:pt>
                <c:pt idx="1585">
                  <c:v>43938</c:v>
                </c:pt>
                <c:pt idx="1586">
                  <c:v>43941</c:v>
                </c:pt>
                <c:pt idx="1587">
                  <c:v>43942</c:v>
                </c:pt>
                <c:pt idx="1588">
                  <c:v>43943</c:v>
                </c:pt>
                <c:pt idx="1589">
                  <c:v>43944</c:v>
                </c:pt>
                <c:pt idx="1590">
                  <c:v>43945</c:v>
                </c:pt>
                <c:pt idx="1591">
                  <c:v>43948</c:v>
                </c:pt>
                <c:pt idx="1592">
                  <c:v>43949</c:v>
                </c:pt>
                <c:pt idx="1593">
                  <c:v>43950</c:v>
                </c:pt>
                <c:pt idx="1594">
                  <c:v>43951</c:v>
                </c:pt>
                <c:pt idx="1595">
                  <c:v>43952</c:v>
                </c:pt>
                <c:pt idx="1596">
                  <c:v>43955</c:v>
                </c:pt>
                <c:pt idx="1597">
                  <c:v>43956</c:v>
                </c:pt>
                <c:pt idx="1598">
                  <c:v>43957</c:v>
                </c:pt>
                <c:pt idx="1599">
                  <c:v>43958</c:v>
                </c:pt>
                <c:pt idx="1600">
                  <c:v>43959</c:v>
                </c:pt>
                <c:pt idx="1601">
                  <c:v>43962</c:v>
                </c:pt>
                <c:pt idx="1602">
                  <c:v>43963</c:v>
                </c:pt>
                <c:pt idx="1603">
                  <c:v>43964</c:v>
                </c:pt>
                <c:pt idx="1604">
                  <c:v>43965</c:v>
                </c:pt>
                <c:pt idx="1605">
                  <c:v>43966</c:v>
                </c:pt>
                <c:pt idx="1606">
                  <c:v>43969</c:v>
                </c:pt>
                <c:pt idx="1607">
                  <c:v>43970</c:v>
                </c:pt>
                <c:pt idx="1608">
                  <c:v>43971</c:v>
                </c:pt>
                <c:pt idx="1609">
                  <c:v>43972</c:v>
                </c:pt>
                <c:pt idx="1610">
                  <c:v>43973</c:v>
                </c:pt>
                <c:pt idx="1611">
                  <c:v>43977</c:v>
                </c:pt>
                <c:pt idx="1612">
                  <c:v>43978</c:v>
                </c:pt>
                <c:pt idx="1613">
                  <c:v>43979</c:v>
                </c:pt>
                <c:pt idx="1614">
                  <c:v>43980</c:v>
                </c:pt>
                <c:pt idx="1615">
                  <c:v>43983</c:v>
                </c:pt>
                <c:pt idx="1616">
                  <c:v>43984</c:v>
                </c:pt>
                <c:pt idx="1617">
                  <c:v>43985</c:v>
                </c:pt>
                <c:pt idx="1618">
                  <c:v>43986</c:v>
                </c:pt>
                <c:pt idx="1619">
                  <c:v>43987</c:v>
                </c:pt>
                <c:pt idx="1620">
                  <c:v>43990</c:v>
                </c:pt>
                <c:pt idx="1621">
                  <c:v>43991</c:v>
                </c:pt>
                <c:pt idx="1622">
                  <c:v>43992</c:v>
                </c:pt>
                <c:pt idx="1623">
                  <c:v>43993</c:v>
                </c:pt>
                <c:pt idx="1624">
                  <c:v>43994</c:v>
                </c:pt>
                <c:pt idx="1625">
                  <c:v>43997</c:v>
                </c:pt>
                <c:pt idx="1626">
                  <c:v>43998</c:v>
                </c:pt>
                <c:pt idx="1627">
                  <c:v>43999</c:v>
                </c:pt>
                <c:pt idx="1628">
                  <c:v>44000</c:v>
                </c:pt>
                <c:pt idx="1629">
                  <c:v>44001</c:v>
                </c:pt>
                <c:pt idx="1630">
                  <c:v>44004</c:v>
                </c:pt>
                <c:pt idx="1631">
                  <c:v>44005</c:v>
                </c:pt>
                <c:pt idx="1632">
                  <c:v>44006</c:v>
                </c:pt>
                <c:pt idx="1633">
                  <c:v>44007</c:v>
                </c:pt>
                <c:pt idx="1634">
                  <c:v>44008</c:v>
                </c:pt>
                <c:pt idx="1635">
                  <c:v>44011</c:v>
                </c:pt>
                <c:pt idx="1636">
                  <c:v>44012</c:v>
                </c:pt>
                <c:pt idx="1637">
                  <c:v>44013</c:v>
                </c:pt>
                <c:pt idx="1638">
                  <c:v>44014</c:v>
                </c:pt>
                <c:pt idx="1639">
                  <c:v>44018</c:v>
                </c:pt>
                <c:pt idx="1640">
                  <c:v>44019</c:v>
                </c:pt>
                <c:pt idx="1641">
                  <c:v>44020</c:v>
                </c:pt>
                <c:pt idx="1642">
                  <c:v>44021</c:v>
                </c:pt>
                <c:pt idx="1643">
                  <c:v>44022</c:v>
                </c:pt>
                <c:pt idx="1644">
                  <c:v>44025</c:v>
                </c:pt>
                <c:pt idx="1645">
                  <c:v>44026</c:v>
                </c:pt>
                <c:pt idx="1646">
                  <c:v>44027</c:v>
                </c:pt>
                <c:pt idx="1647">
                  <c:v>44028</c:v>
                </c:pt>
                <c:pt idx="1648">
                  <c:v>44029</c:v>
                </c:pt>
                <c:pt idx="1649">
                  <c:v>44032</c:v>
                </c:pt>
                <c:pt idx="1650">
                  <c:v>44033</c:v>
                </c:pt>
                <c:pt idx="1651">
                  <c:v>44034</c:v>
                </c:pt>
                <c:pt idx="1652">
                  <c:v>44035</c:v>
                </c:pt>
                <c:pt idx="1653">
                  <c:v>44036</c:v>
                </c:pt>
                <c:pt idx="1654">
                  <c:v>44039</c:v>
                </c:pt>
                <c:pt idx="1655">
                  <c:v>44040</c:v>
                </c:pt>
                <c:pt idx="1656">
                  <c:v>44041</c:v>
                </c:pt>
                <c:pt idx="1657">
                  <c:v>44042</c:v>
                </c:pt>
                <c:pt idx="1658">
                  <c:v>44043</c:v>
                </c:pt>
                <c:pt idx="1659">
                  <c:v>44046</c:v>
                </c:pt>
                <c:pt idx="1660">
                  <c:v>44047</c:v>
                </c:pt>
                <c:pt idx="1661">
                  <c:v>44048</c:v>
                </c:pt>
                <c:pt idx="1662">
                  <c:v>44049</c:v>
                </c:pt>
                <c:pt idx="1663">
                  <c:v>44050</c:v>
                </c:pt>
                <c:pt idx="1664">
                  <c:v>44053</c:v>
                </c:pt>
                <c:pt idx="1665">
                  <c:v>44054</c:v>
                </c:pt>
                <c:pt idx="1666">
                  <c:v>44055</c:v>
                </c:pt>
                <c:pt idx="1667">
                  <c:v>44056</c:v>
                </c:pt>
                <c:pt idx="1668">
                  <c:v>44057</c:v>
                </c:pt>
                <c:pt idx="1669">
                  <c:v>44060</c:v>
                </c:pt>
                <c:pt idx="1670">
                  <c:v>44061</c:v>
                </c:pt>
                <c:pt idx="1671">
                  <c:v>44062</c:v>
                </c:pt>
                <c:pt idx="1672">
                  <c:v>44063</c:v>
                </c:pt>
                <c:pt idx="1673">
                  <c:v>44064</c:v>
                </c:pt>
                <c:pt idx="1674">
                  <c:v>44067</c:v>
                </c:pt>
                <c:pt idx="1675">
                  <c:v>44068</c:v>
                </c:pt>
                <c:pt idx="1676">
                  <c:v>44069</c:v>
                </c:pt>
                <c:pt idx="1677">
                  <c:v>44070</c:v>
                </c:pt>
                <c:pt idx="1678">
                  <c:v>44071</c:v>
                </c:pt>
                <c:pt idx="1679">
                  <c:v>44074</c:v>
                </c:pt>
                <c:pt idx="1680">
                  <c:v>44075</c:v>
                </c:pt>
                <c:pt idx="1681">
                  <c:v>44076</c:v>
                </c:pt>
                <c:pt idx="1682">
                  <c:v>44077</c:v>
                </c:pt>
                <c:pt idx="1683">
                  <c:v>44078</c:v>
                </c:pt>
                <c:pt idx="1684">
                  <c:v>44082</c:v>
                </c:pt>
                <c:pt idx="1685">
                  <c:v>44083</c:v>
                </c:pt>
                <c:pt idx="1686">
                  <c:v>44084</c:v>
                </c:pt>
                <c:pt idx="1687">
                  <c:v>44085</c:v>
                </c:pt>
                <c:pt idx="1688">
                  <c:v>44088</c:v>
                </c:pt>
                <c:pt idx="1689">
                  <c:v>44089</c:v>
                </c:pt>
                <c:pt idx="1690">
                  <c:v>44090</c:v>
                </c:pt>
                <c:pt idx="1691">
                  <c:v>44091</c:v>
                </c:pt>
                <c:pt idx="1692">
                  <c:v>44092</c:v>
                </c:pt>
                <c:pt idx="1693">
                  <c:v>44095</c:v>
                </c:pt>
                <c:pt idx="1694">
                  <c:v>44096</c:v>
                </c:pt>
                <c:pt idx="1695">
                  <c:v>44097</c:v>
                </c:pt>
                <c:pt idx="1696">
                  <c:v>44098</c:v>
                </c:pt>
                <c:pt idx="1697">
                  <c:v>44099</c:v>
                </c:pt>
                <c:pt idx="1698">
                  <c:v>44102</c:v>
                </c:pt>
                <c:pt idx="1699">
                  <c:v>44103</c:v>
                </c:pt>
                <c:pt idx="1700">
                  <c:v>44104</c:v>
                </c:pt>
                <c:pt idx="1701">
                  <c:v>44105</c:v>
                </c:pt>
                <c:pt idx="1702">
                  <c:v>44106</c:v>
                </c:pt>
                <c:pt idx="1703">
                  <c:v>44109</c:v>
                </c:pt>
                <c:pt idx="1704">
                  <c:v>44110</c:v>
                </c:pt>
                <c:pt idx="1705">
                  <c:v>44111</c:v>
                </c:pt>
                <c:pt idx="1706">
                  <c:v>44112</c:v>
                </c:pt>
                <c:pt idx="1707">
                  <c:v>44113</c:v>
                </c:pt>
                <c:pt idx="1708">
                  <c:v>44116</c:v>
                </c:pt>
                <c:pt idx="1709">
                  <c:v>44117</c:v>
                </c:pt>
                <c:pt idx="1710">
                  <c:v>44118</c:v>
                </c:pt>
                <c:pt idx="1711">
                  <c:v>44119</c:v>
                </c:pt>
                <c:pt idx="1712">
                  <c:v>44120</c:v>
                </c:pt>
                <c:pt idx="1713">
                  <c:v>44123</c:v>
                </c:pt>
                <c:pt idx="1714">
                  <c:v>44124</c:v>
                </c:pt>
                <c:pt idx="1715">
                  <c:v>44125</c:v>
                </c:pt>
                <c:pt idx="1716">
                  <c:v>44126</c:v>
                </c:pt>
                <c:pt idx="1717">
                  <c:v>44127</c:v>
                </c:pt>
                <c:pt idx="1718">
                  <c:v>44130</c:v>
                </c:pt>
                <c:pt idx="1719">
                  <c:v>44131</c:v>
                </c:pt>
                <c:pt idx="1720">
                  <c:v>44132</c:v>
                </c:pt>
                <c:pt idx="1721">
                  <c:v>44133</c:v>
                </c:pt>
                <c:pt idx="1722">
                  <c:v>44134</c:v>
                </c:pt>
                <c:pt idx="1723">
                  <c:v>44137</c:v>
                </c:pt>
                <c:pt idx="1724">
                  <c:v>44138</c:v>
                </c:pt>
                <c:pt idx="1725">
                  <c:v>44139</c:v>
                </c:pt>
                <c:pt idx="1726">
                  <c:v>44140</c:v>
                </c:pt>
                <c:pt idx="1727">
                  <c:v>44141</c:v>
                </c:pt>
                <c:pt idx="1728">
                  <c:v>44144</c:v>
                </c:pt>
                <c:pt idx="1729">
                  <c:v>44145</c:v>
                </c:pt>
                <c:pt idx="1730">
                  <c:v>44146</c:v>
                </c:pt>
                <c:pt idx="1731">
                  <c:v>44147</c:v>
                </c:pt>
                <c:pt idx="1732">
                  <c:v>44148</c:v>
                </c:pt>
                <c:pt idx="1733">
                  <c:v>44151</c:v>
                </c:pt>
                <c:pt idx="1734">
                  <c:v>44152</c:v>
                </c:pt>
                <c:pt idx="1735">
                  <c:v>44153</c:v>
                </c:pt>
                <c:pt idx="1736">
                  <c:v>44154</c:v>
                </c:pt>
                <c:pt idx="1737">
                  <c:v>44155</c:v>
                </c:pt>
                <c:pt idx="1738">
                  <c:v>44158</c:v>
                </c:pt>
                <c:pt idx="1739">
                  <c:v>44159</c:v>
                </c:pt>
                <c:pt idx="1740">
                  <c:v>44160</c:v>
                </c:pt>
                <c:pt idx="1741">
                  <c:v>44162</c:v>
                </c:pt>
                <c:pt idx="1742">
                  <c:v>44165</c:v>
                </c:pt>
                <c:pt idx="1743">
                  <c:v>44166</c:v>
                </c:pt>
                <c:pt idx="1744">
                  <c:v>44167</c:v>
                </c:pt>
                <c:pt idx="1745">
                  <c:v>44168</c:v>
                </c:pt>
                <c:pt idx="1746">
                  <c:v>44169</c:v>
                </c:pt>
                <c:pt idx="1747">
                  <c:v>44172</c:v>
                </c:pt>
                <c:pt idx="1748">
                  <c:v>44173</c:v>
                </c:pt>
                <c:pt idx="1749">
                  <c:v>44174</c:v>
                </c:pt>
                <c:pt idx="1750">
                  <c:v>44175</c:v>
                </c:pt>
                <c:pt idx="1751">
                  <c:v>44176</c:v>
                </c:pt>
                <c:pt idx="1752">
                  <c:v>44179</c:v>
                </c:pt>
                <c:pt idx="1753">
                  <c:v>44180</c:v>
                </c:pt>
                <c:pt idx="1754">
                  <c:v>44181</c:v>
                </c:pt>
                <c:pt idx="1755">
                  <c:v>44182</c:v>
                </c:pt>
                <c:pt idx="1756">
                  <c:v>44183</c:v>
                </c:pt>
                <c:pt idx="1757">
                  <c:v>44186</c:v>
                </c:pt>
                <c:pt idx="1758">
                  <c:v>44187</c:v>
                </c:pt>
                <c:pt idx="1759">
                  <c:v>44188</c:v>
                </c:pt>
                <c:pt idx="1760">
                  <c:v>44189</c:v>
                </c:pt>
                <c:pt idx="1761">
                  <c:v>44193</c:v>
                </c:pt>
                <c:pt idx="1762">
                  <c:v>44194</c:v>
                </c:pt>
                <c:pt idx="1763">
                  <c:v>44195</c:v>
                </c:pt>
                <c:pt idx="1764">
                  <c:v>44196</c:v>
                </c:pt>
                <c:pt idx="1765">
                  <c:v>44200</c:v>
                </c:pt>
                <c:pt idx="1766">
                  <c:v>44201</c:v>
                </c:pt>
                <c:pt idx="1767">
                  <c:v>44202</c:v>
                </c:pt>
                <c:pt idx="1768">
                  <c:v>44203</c:v>
                </c:pt>
                <c:pt idx="1769">
                  <c:v>44204</c:v>
                </c:pt>
                <c:pt idx="1770">
                  <c:v>44207</c:v>
                </c:pt>
                <c:pt idx="1771">
                  <c:v>44208</c:v>
                </c:pt>
                <c:pt idx="1772">
                  <c:v>44209</c:v>
                </c:pt>
                <c:pt idx="1773">
                  <c:v>44210</c:v>
                </c:pt>
                <c:pt idx="1774">
                  <c:v>44211</c:v>
                </c:pt>
                <c:pt idx="1775">
                  <c:v>44215</c:v>
                </c:pt>
                <c:pt idx="1776">
                  <c:v>44216</c:v>
                </c:pt>
                <c:pt idx="1777">
                  <c:v>44217</c:v>
                </c:pt>
                <c:pt idx="1778">
                  <c:v>44218</c:v>
                </c:pt>
                <c:pt idx="1779">
                  <c:v>44221</c:v>
                </c:pt>
                <c:pt idx="1780">
                  <c:v>44222</c:v>
                </c:pt>
                <c:pt idx="1781">
                  <c:v>44223</c:v>
                </c:pt>
                <c:pt idx="1782">
                  <c:v>44224</c:v>
                </c:pt>
                <c:pt idx="1783">
                  <c:v>44225</c:v>
                </c:pt>
                <c:pt idx="1784">
                  <c:v>44228</c:v>
                </c:pt>
                <c:pt idx="1785">
                  <c:v>44229</c:v>
                </c:pt>
                <c:pt idx="1786">
                  <c:v>44230</c:v>
                </c:pt>
                <c:pt idx="1787">
                  <c:v>44231</c:v>
                </c:pt>
                <c:pt idx="1788">
                  <c:v>44232</c:v>
                </c:pt>
                <c:pt idx="1789">
                  <c:v>44235</c:v>
                </c:pt>
                <c:pt idx="1790">
                  <c:v>44236</c:v>
                </c:pt>
                <c:pt idx="1791">
                  <c:v>44237</c:v>
                </c:pt>
                <c:pt idx="1792">
                  <c:v>44238</c:v>
                </c:pt>
                <c:pt idx="1793">
                  <c:v>44239</c:v>
                </c:pt>
                <c:pt idx="1794">
                  <c:v>44243</c:v>
                </c:pt>
                <c:pt idx="1795">
                  <c:v>44244</c:v>
                </c:pt>
                <c:pt idx="1796">
                  <c:v>44245</c:v>
                </c:pt>
                <c:pt idx="1797">
                  <c:v>44246</c:v>
                </c:pt>
                <c:pt idx="1798">
                  <c:v>44249</c:v>
                </c:pt>
                <c:pt idx="1799">
                  <c:v>44250</c:v>
                </c:pt>
                <c:pt idx="1800">
                  <c:v>44251</c:v>
                </c:pt>
                <c:pt idx="1801">
                  <c:v>44252</c:v>
                </c:pt>
                <c:pt idx="1802">
                  <c:v>44253</c:v>
                </c:pt>
                <c:pt idx="1803">
                  <c:v>44256</c:v>
                </c:pt>
                <c:pt idx="1804">
                  <c:v>44257</c:v>
                </c:pt>
                <c:pt idx="1805">
                  <c:v>44258</c:v>
                </c:pt>
                <c:pt idx="1806">
                  <c:v>44259</c:v>
                </c:pt>
                <c:pt idx="1807">
                  <c:v>44260</c:v>
                </c:pt>
                <c:pt idx="1808">
                  <c:v>44263</c:v>
                </c:pt>
                <c:pt idx="1809">
                  <c:v>44264</c:v>
                </c:pt>
                <c:pt idx="1810">
                  <c:v>44265</c:v>
                </c:pt>
                <c:pt idx="1811">
                  <c:v>44266</c:v>
                </c:pt>
                <c:pt idx="1812">
                  <c:v>44267</c:v>
                </c:pt>
                <c:pt idx="1813">
                  <c:v>44270</c:v>
                </c:pt>
                <c:pt idx="1814">
                  <c:v>44271</c:v>
                </c:pt>
                <c:pt idx="1815">
                  <c:v>44272</c:v>
                </c:pt>
                <c:pt idx="1816">
                  <c:v>44273</c:v>
                </c:pt>
                <c:pt idx="1817">
                  <c:v>44274</c:v>
                </c:pt>
                <c:pt idx="1818">
                  <c:v>44277</c:v>
                </c:pt>
                <c:pt idx="1819">
                  <c:v>44278</c:v>
                </c:pt>
                <c:pt idx="1820">
                  <c:v>44279</c:v>
                </c:pt>
                <c:pt idx="1821">
                  <c:v>44280</c:v>
                </c:pt>
                <c:pt idx="1822">
                  <c:v>44281</c:v>
                </c:pt>
                <c:pt idx="1823">
                  <c:v>44284</c:v>
                </c:pt>
                <c:pt idx="1824">
                  <c:v>44285</c:v>
                </c:pt>
                <c:pt idx="1825">
                  <c:v>44286</c:v>
                </c:pt>
                <c:pt idx="1826">
                  <c:v>44287</c:v>
                </c:pt>
                <c:pt idx="1827">
                  <c:v>44291</c:v>
                </c:pt>
                <c:pt idx="1828">
                  <c:v>44292</c:v>
                </c:pt>
                <c:pt idx="1829">
                  <c:v>44293</c:v>
                </c:pt>
                <c:pt idx="1830">
                  <c:v>44294</c:v>
                </c:pt>
                <c:pt idx="1831">
                  <c:v>44295</c:v>
                </c:pt>
                <c:pt idx="1832">
                  <c:v>44298</c:v>
                </c:pt>
                <c:pt idx="1833">
                  <c:v>44299</c:v>
                </c:pt>
                <c:pt idx="1834">
                  <c:v>44300</c:v>
                </c:pt>
                <c:pt idx="1835">
                  <c:v>44301</c:v>
                </c:pt>
                <c:pt idx="1836">
                  <c:v>44302</c:v>
                </c:pt>
                <c:pt idx="1837">
                  <c:v>44305</c:v>
                </c:pt>
                <c:pt idx="1838">
                  <c:v>44306</c:v>
                </c:pt>
                <c:pt idx="1839">
                  <c:v>44307</c:v>
                </c:pt>
                <c:pt idx="1840">
                  <c:v>44308</c:v>
                </c:pt>
                <c:pt idx="1841">
                  <c:v>44309</c:v>
                </c:pt>
                <c:pt idx="1842">
                  <c:v>44312</c:v>
                </c:pt>
                <c:pt idx="1843">
                  <c:v>44313</c:v>
                </c:pt>
                <c:pt idx="1844">
                  <c:v>44314</c:v>
                </c:pt>
                <c:pt idx="1845">
                  <c:v>44315</c:v>
                </c:pt>
                <c:pt idx="1846">
                  <c:v>44316</c:v>
                </c:pt>
                <c:pt idx="1847">
                  <c:v>44319</c:v>
                </c:pt>
                <c:pt idx="1848">
                  <c:v>44320</c:v>
                </c:pt>
                <c:pt idx="1849">
                  <c:v>44321</c:v>
                </c:pt>
                <c:pt idx="1850">
                  <c:v>44322</c:v>
                </c:pt>
                <c:pt idx="1851">
                  <c:v>44323</c:v>
                </c:pt>
                <c:pt idx="1852">
                  <c:v>44326</c:v>
                </c:pt>
                <c:pt idx="1853">
                  <c:v>44327</c:v>
                </c:pt>
                <c:pt idx="1854">
                  <c:v>44328</c:v>
                </c:pt>
                <c:pt idx="1855">
                  <c:v>44329</c:v>
                </c:pt>
                <c:pt idx="1856">
                  <c:v>44330</c:v>
                </c:pt>
                <c:pt idx="1857">
                  <c:v>44333</c:v>
                </c:pt>
                <c:pt idx="1858">
                  <c:v>44334</c:v>
                </c:pt>
                <c:pt idx="1859">
                  <c:v>44335</c:v>
                </c:pt>
                <c:pt idx="1860">
                  <c:v>44336</c:v>
                </c:pt>
                <c:pt idx="1861">
                  <c:v>44337</c:v>
                </c:pt>
                <c:pt idx="1862">
                  <c:v>44340</c:v>
                </c:pt>
                <c:pt idx="1863">
                  <c:v>44341</c:v>
                </c:pt>
                <c:pt idx="1864">
                  <c:v>44342</c:v>
                </c:pt>
                <c:pt idx="1865">
                  <c:v>44343</c:v>
                </c:pt>
                <c:pt idx="1866">
                  <c:v>44344</c:v>
                </c:pt>
                <c:pt idx="1867">
                  <c:v>44348</c:v>
                </c:pt>
                <c:pt idx="1868">
                  <c:v>44349</c:v>
                </c:pt>
                <c:pt idx="1869">
                  <c:v>44350</c:v>
                </c:pt>
                <c:pt idx="1870">
                  <c:v>44351</c:v>
                </c:pt>
                <c:pt idx="1871">
                  <c:v>44354</c:v>
                </c:pt>
                <c:pt idx="1872">
                  <c:v>44355</c:v>
                </c:pt>
                <c:pt idx="1873">
                  <c:v>44356</c:v>
                </c:pt>
                <c:pt idx="1874">
                  <c:v>44357</c:v>
                </c:pt>
                <c:pt idx="1875">
                  <c:v>44358</c:v>
                </c:pt>
                <c:pt idx="1876">
                  <c:v>44361</c:v>
                </c:pt>
                <c:pt idx="1877">
                  <c:v>44362</c:v>
                </c:pt>
                <c:pt idx="1878">
                  <c:v>44363</c:v>
                </c:pt>
                <c:pt idx="1879">
                  <c:v>44364</c:v>
                </c:pt>
                <c:pt idx="1880">
                  <c:v>44365</c:v>
                </c:pt>
                <c:pt idx="1881">
                  <c:v>44368</c:v>
                </c:pt>
                <c:pt idx="1882">
                  <c:v>44369</c:v>
                </c:pt>
                <c:pt idx="1883">
                  <c:v>44370</c:v>
                </c:pt>
                <c:pt idx="1884">
                  <c:v>44371</c:v>
                </c:pt>
                <c:pt idx="1885">
                  <c:v>44372</c:v>
                </c:pt>
                <c:pt idx="1886">
                  <c:v>44375</c:v>
                </c:pt>
                <c:pt idx="1887">
                  <c:v>44376</c:v>
                </c:pt>
                <c:pt idx="1888">
                  <c:v>44377</c:v>
                </c:pt>
                <c:pt idx="1889">
                  <c:v>44378</c:v>
                </c:pt>
                <c:pt idx="1890">
                  <c:v>44379</c:v>
                </c:pt>
                <c:pt idx="1891">
                  <c:v>44383</c:v>
                </c:pt>
                <c:pt idx="1892">
                  <c:v>44384</c:v>
                </c:pt>
                <c:pt idx="1893">
                  <c:v>44385</c:v>
                </c:pt>
                <c:pt idx="1894">
                  <c:v>44386</c:v>
                </c:pt>
                <c:pt idx="1895">
                  <c:v>44389</c:v>
                </c:pt>
                <c:pt idx="1896">
                  <c:v>44390</c:v>
                </c:pt>
                <c:pt idx="1897">
                  <c:v>44391</c:v>
                </c:pt>
                <c:pt idx="1898">
                  <c:v>44392</c:v>
                </c:pt>
                <c:pt idx="1899">
                  <c:v>44393</c:v>
                </c:pt>
                <c:pt idx="1900">
                  <c:v>44396</c:v>
                </c:pt>
                <c:pt idx="1901">
                  <c:v>44397</c:v>
                </c:pt>
                <c:pt idx="1902">
                  <c:v>44398</c:v>
                </c:pt>
                <c:pt idx="1903">
                  <c:v>44399</c:v>
                </c:pt>
                <c:pt idx="1904">
                  <c:v>44400</c:v>
                </c:pt>
                <c:pt idx="1905">
                  <c:v>44403</c:v>
                </c:pt>
                <c:pt idx="1906">
                  <c:v>44404</c:v>
                </c:pt>
                <c:pt idx="1907">
                  <c:v>44405</c:v>
                </c:pt>
                <c:pt idx="1908">
                  <c:v>44406</c:v>
                </c:pt>
                <c:pt idx="1909">
                  <c:v>44407</c:v>
                </c:pt>
                <c:pt idx="1910">
                  <c:v>44410</c:v>
                </c:pt>
                <c:pt idx="1911">
                  <c:v>44411</c:v>
                </c:pt>
                <c:pt idx="1912">
                  <c:v>44412</c:v>
                </c:pt>
                <c:pt idx="1913">
                  <c:v>44413</c:v>
                </c:pt>
                <c:pt idx="1914">
                  <c:v>44414</c:v>
                </c:pt>
                <c:pt idx="1915">
                  <c:v>44417</c:v>
                </c:pt>
                <c:pt idx="1916">
                  <c:v>44418</c:v>
                </c:pt>
                <c:pt idx="1917">
                  <c:v>44419</c:v>
                </c:pt>
                <c:pt idx="1918">
                  <c:v>44420</c:v>
                </c:pt>
                <c:pt idx="1919">
                  <c:v>44421</c:v>
                </c:pt>
                <c:pt idx="1920">
                  <c:v>44424</c:v>
                </c:pt>
                <c:pt idx="1921">
                  <c:v>44425</c:v>
                </c:pt>
                <c:pt idx="1922">
                  <c:v>44426</c:v>
                </c:pt>
                <c:pt idx="1923">
                  <c:v>44427</c:v>
                </c:pt>
                <c:pt idx="1924">
                  <c:v>44428</c:v>
                </c:pt>
                <c:pt idx="1925">
                  <c:v>44431</c:v>
                </c:pt>
                <c:pt idx="1926">
                  <c:v>44432</c:v>
                </c:pt>
                <c:pt idx="1927">
                  <c:v>44433</c:v>
                </c:pt>
                <c:pt idx="1928">
                  <c:v>44434</c:v>
                </c:pt>
                <c:pt idx="1929">
                  <c:v>44435</c:v>
                </c:pt>
                <c:pt idx="1930">
                  <c:v>44438</c:v>
                </c:pt>
                <c:pt idx="1931">
                  <c:v>44439</c:v>
                </c:pt>
                <c:pt idx="1932">
                  <c:v>44440</c:v>
                </c:pt>
                <c:pt idx="1933">
                  <c:v>44441</c:v>
                </c:pt>
                <c:pt idx="1934">
                  <c:v>44442</c:v>
                </c:pt>
                <c:pt idx="1935">
                  <c:v>44446</c:v>
                </c:pt>
                <c:pt idx="1936">
                  <c:v>44447</c:v>
                </c:pt>
                <c:pt idx="1937">
                  <c:v>44448</c:v>
                </c:pt>
                <c:pt idx="1938">
                  <c:v>44449</c:v>
                </c:pt>
                <c:pt idx="1939">
                  <c:v>44452</c:v>
                </c:pt>
                <c:pt idx="1940">
                  <c:v>44453</c:v>
                </c:pt>
                <c:pt idx="1941">
                  <c:v>44454</c:v>
                </c:pt>
                <c:pt idx="1942">
                  <c:v>44455</c:v>
                </c:pt>
                <c:pt idx="1943">
                  <c:v>44456</c:v>
                </c:pt>
                <c:pt idx="1944">
                  <c:v>44459</c:v>
                </c:pt>
                <c:pt idx="1945">
                  <c:v>44460</c:v>
                </c:pt>
                <c:pt idx="1946">
                  <c:v>44461</c:v>
                </c:pt>
                <c:pt idx="1947">
                  <c:v>44462</c:v>
                </c:pt>
                <c:pt idx="1948">
                  <c:v>44463</c:v>
                </c:pt>
                <c:pt idx="1949">
                  <c:v>44466</c:v>
                </c:pt>
                <c:pt idx="1950">
                  <c:v>44467</c:v>
                </c:pt>
                <c:pt idx="1951">
                  <c:v>44468</c:v>
                </c:pt>
                <c:pt idx="1952">
                  <c:v>44469</c:v>
                </c:pt>
                <c:pt idx="1953">
                  <c:v>44470</c:v>
                </c:pt>
                <c:pt idx="1954">
                  <c:v>44473</c:v>
                </c:pt>
                <c:pt idx="1955">
                  <c:v>44474</c:v>
                </c:pt>
                <c:pt idx="1956">
                  <c:v>44475</c:v>
                </c:pt>
                <c:pt idx="1957">
                  <c:v>44476</c:v>
                </c:pt>
                <c:pt idx="1958">
                  <c:v>44477</c:v>
                </c:pt>
                <c:pt idx="1959">
                  <c:v>44480</c:v>
                </c:pt>
                <c:pt idx="1960">
                  <c:v>44481</c:v>
                </c:pt>
                <c:pt idx="1961">
                  <c:v>44482</c:v>
                </c:pt>
                <c:pt idx="1962">
                  <c:v>44483</c:v>
                </c:pt>
                <c:pt idx="1963">
                  <c:v>44484</c:v>
                </c:pt>
                <c:pt idx="1964">
                  <c:v>44487</c:v>
                </c:pt>
                <c:pt idx="1965">
                  <c:v>44488</c:v>
                </c:pt>
                <c:pt idx="1966">
                  <c:v>44489</c:v>
                </c:pt>
                <c:pt idx="1967">
                  <c:v>44490</c:v>
                </c:pt>
                <c:pt idx="1968">
                  <c:v>44491</c:v>
                </c:pt>
                <c:pt idx="1969">
                  <c:v>44494</c:v>
                </c:pt>
                <c:pt idx="1970">
                  <c:v>44495</c:v>
                </c:pt>
                <c:pt idx="1971">
                  <c:v>44496</c:v>
                </c:pt>
                <c:pt idx="1972">
                  <c:v>44497</c:v>
                </c:pt>
                <c:pt idx="1973">
                  <c:v>44498</c:v>
                </c:pt>
                <c:pt idx="1974">
                  <c:v>44501</c:v>
                </c:pt>
                <c:pt idx="1975">
                  <c:v>44502</c:v>
                </c:pt>
                <c:pt idx="1976">
                  <c:v>44503</c:v>
                </c:pt>
                <c:pt idx="1977">
                  <c:v>44504</c:v>
                </c:pt>
                <c:pt idx="1978">
                  <c:v>44505</c:v>
                </c:pt>
                <c:pt idx="1979">
                  <c:v>44508</c:v>
                </c:pt>
                <c:pt idx="1980">
                  <c:v>44509</c:v>
                </c:pt>
                <c:pt idx="1981">
                  <c:v>44510</c:v>
                </c:pt>
                <c:pt idx="1982">
                  <c:v>44511</c:v>
                </c:pt>
                <c:pt idx="1983">
                  <c:v>44512</c:v>
                </c:pt>
                <c:pt idx="1984">
                  <c:v>44515</c:v>
                </c:pt>
                <c:pt idx="1985">
                  <c:v>44516</c:v>
                </c:pt>
                <c:pt idx="1986">
                  <c:v>44517</c:v>
                </c:pt>
                <c:pt idx="1987">
                  <c:v>44518</c:v>
                </c:pt>
                <c:pt idx="1988">
                  <c:v>44519</c:v>
                </c:pt>
                <c:pt idx="1989">
                  <c:v>44522</c:v>
                </c:pt>
                <c:pt idx="1990">
                  <c:v>44523</c:v>
                </c:pt>
                <c:pt idx="1991">
                  <c:v>44524</c:v>
                </c:pt>
                <c:pt idx="1992">
                  <c:v>44526</c:v>
                </c:pt>
                <c:pt idx="1993">
                  <c:v>44529</c:v>
                </c:pt>
                <c:pt idx="1994">
                  <c:v>44530</c:v>
                </c:pt>
                <c:pt idx="1995">
                  <c:v>44531</c:v>
                </c:pt>
                <c:pt idx="1996">
                  <c:v>44532</c:v>
                </c:pt>
                <c:pt idx="1997">
                  <c:v>44533</c:v>
                </c:pt>
                <c:pt idx="1998">
                  <c:v>44536</c:v>
                </c:pt>
                <c:pt idx="1999">
                  <c:v>44537</c:v>
                </c:pt>
                <c:pt idx="2000">
                  <c:v>44538</c:v>
                </c:pt>
                <c:pt idx="2001">
                  <c:v>44539</c:v>
                </c:pt>
                <c:pt idx="2002">
                  <c:v>44540</c:v>
                </c:pt>
                <c:pt idx="2003">
                  <c:v>44543</c:v>
                </c:pt>
                <c:pt idx="2004">
                  <c:v>44544</c:v>
                </c:pt>
                <c:pt idx="2005">
                  <c:v>44545</c:v>
                </c:pt>
                <c:pt idx="2006">
                  <c:v>44546</c:v>
                </c:pt>
                <c:pt idx="2007">
                  <c:v>44547</c:v>
                </c:pt>
                <c:pt idx="2008">
                  <c:v>44550</c:v>
                </c:pt>
                <c:pt idx="2009">
                  <c:v>44551</c:v>
                </c:pt>
                <c:pt idx="2010">
                  <c:v>44552</c:v>
                </c:pt>
                <c:pt idx="2011">
                  <c:v>44553</c:v>
                </c:pt>
                <c:pt idx="2012">
                  <c:v>44557</c:v>
                </c:pt>
                <c:pt idx="2013">
                  <c:v>44558</c:v>
                </c:pt>
                <c:pt idx="2014">
                  <c:v>44559</c:v>
                </c:pt>
                <c:pt idx="2015">
                  <c:v>44560</c:v>
                </c:pt>
                <c:pt idx="2016">
                  <c:v>44561</c:v>
                </c:pt>
                <c:pt idx="2017">
                  <c:v>44564</c:v>
                </c:pt>
                <c:pt idx="2018">
                  <c:v>44565</c:v>
                </c:pt>
                <c:pt idx="2019">
                  <c:v>44566</c:v>
                </c:pt>
                <c:pt idx="2020">
                  <c:v>44567</c:v>
                </c:pt>
                <c:pt idx="2021">
                  <c:v>44568</c:v>
                </c:pt>
                <c:pt idx="2022">
                  <c:v>44571</c:v>
                </c:pt>
                <c:pt idx="2023">
                  <c:v>44572</c:v>
                </c:pt>
                <c:pt idx="2024">
                  <c:v>44573</c:v>
                </c:pt>
                <c:pt idx="2025">
                  <c:v>44574</c:v>
                </c:pt>
                <c:pt idx="2026">
                  <c:v>44575</c:v>
                </c:pt>
                <c:pt idx="2027">
                  <c:v>44579</c:v>
                </c:pt>
                <c:pt idx="2028">
                  <c:v>44580</c:v>
                </c:pt>
                <c:pt idx="2029">
                  <c:v>44581</c:v>
                </c:pt>
                <c:pt idx="2030">
                  <c:v>44582</c:v>
                </c:pt>
                <c:pt idx="2031">
                  <c:v>44585</c:v>
                </c:pt>
                <c:pt idx="2032">
                  <c:v>44586</c:v>
                </c:pt>
                <c:pt idx="2033">
                  <c:v>44587</c:v>
                </c:pt>
                <c:pt idx="2034">
                  <c:v>44588</c:v>
                </c:pt>
                <c:pt idx="2035">
                  <c:v>44589</c:v>
                </c:pt>
                <c:pt idx="2036">
                  <c:v>44592</c:v>
                </c:pt>
                <c:pt idx="2037">
                  <c:v>44593</c:v>
                </c:pt>
                <c:pt idx="2038">
                  <c:v>44594</c:v>
                </c:pt>
                <c:pt idx="2039">
                  <c:v>44595</c:v>
                </c:pt>
                <c:pt idx="2040">
                  <c:v>44596</c:v>
                </c:pt>
                <c:pt idx="2041">
                  <c:v>44599</c:v>
                </c:pt>
                <c:pt idx="2042">
                  <c:v>44600</c:v>
                </c:pt>
                <c:pt idx="2043">
                  <c:v>44601</c:v>
                </c:pt>
                <c:pt idx="2044">
                  <c:v>44602</c:v>
                </c:pt>
                <c:pt idx="2045">
                  <c:v>44603</c:v>
                </c:pt>
                <c:pt idx="2046">
                  <c:v>44606</c:v>
                </c:pt>
                <c:pt idx="2047">
                  <c:v>44607</c:v>
                </c:pt>
                <c:pt idx="2048">
                  <c:v>44608</c:v>
                </c:pt>
                <c:pt idx="2049">
                  <c:v>44609</c:v>
                </c:pt>
                <c:pt idx="2050">
                  <c:v>44610</c:v>
                </c:pt>
                <c:pt idx="2051">
                  <c:v>44614</c:v>
                </c:pt>
                <c:pt idx="2052">
                  <c:v>44615</c:v>
                </c:pt>
                <c:pt idx="2053">
                  <c:v>44616</c:v>
                </c:pt>
                <c:pt idx="2054">
                  <c:v>44617</c:v>
                </c:pt>
                <c:pt idx="2055">
                  <c:v>44620</c:v>
                </c:pt>
                <c:pt idx="2056">
                  <c:v>44621</c:v>
                </c:pt>
                <c:pt idx="2057">
                  <c:v>44622</c:v>
                </c:pt>
                <c:pt idx="2058">
                  <c:v>44623</c:v>
                </c:pt>
                <c:pt idx="2059">
                  <c:v>44624</c:v>
                </c:pt>
                <c:pt idx="2060">
                  <c:v>44627</c:v>
                </c:pt>
                <c:pt idx="2061">
                  <c:v>44628</c:v>
                </c:pt>
                <c:pt idx="2062">
                  <c:v>44629</c:v>
                </c:pt>
                <c:pt idx="2063">
                  <c:v>44630</c:v>
                </c:pt>
                <c:pt idx="2064">
                  <c:v>44631</c:v>
                </c:pt>
                <c:pt idx="2065">
                  <c:v>44634</c:v>
                </c:pt>
                <c:pt idx="2066">
                  <c:v>44635</c:v>
                </c:pt>
                <c:pt idx="2067">
                  <c:v>44636</c:v>
                </c:pt>
                <c:pt idx="2068">
                  <c:v>44637</c:v>
                </c:pt>
                <c:pt idx="2069">
                  <c:v>44638</c:v>
                </c:pt>
                <c:pt idx="2070">
                  <c:v>44641</c:v>
                </c:pt>
                <c:pt idx="2071">
                  <c:v>44642</c:v>
                </c:pt>
                <c:pt idx="2072">
                  <c:v>44643</c:v>
                </c:pt>
                <c:pt idx="2073">
                  <c:v>44644</c:v>
                </c:pt>
                <c:pt idx="2074">
                  <c:v>44645</c:v>
                </c:pt>
                <c:pt idx="2075">
                  <c:v>44648</c:v>
                </c:pt>
                <c:pt idx="2076">
                  <c:v>44649</c:v>
                </c:pt>
                <c:pt idx="2077">
                  <c:v>44650</c:v>
                </c:pt>
                <c:pt idx="2078">
                  <c:v>44651</c:v>
                </c:pt>
                <c:pt idx="2079">
                  <c:v>44652</c:v>
                </c:pt>
                <c:pt idx="2080">
                  <c:v>44655</c:v>
                </c:pt>
                <c:pt idx="2081">
                  <c:v>44656</c:v>
                </c:pt>
                <c:pt idx="2082">
                  <c:v>44657</c:v>
                </c:pt>
                <c:pt idx="2083">
                  <c:v>44658</c:v>
                </c:pt>
                <c:pt idx="2084">
                  <c:v>44659</c:v>
                </c:pt>
                <c:pt idx="2085">
                  <c:v>44662</c:v>
                </c:pt>
                <c:pt idx="2086">
                  <c:v>44663</c:v>
                </c:pt>
                <c:pt idx="2087">
                  <c:v>44664</c:v>
                </c:pt>
                <c:pt idx="2088">
                  <c:v>44665</c:v>
                </c:pt>
                <c:pt idx="2089">
                  <c:v>44669</c:v>
                </c:pt>
                <c:pt idx="2090">
                  <c:v>44670</c:v>
                </c:pt>
                <c:pt idx="2091">
                  <c:v>44671</c:v>
                </c:pt>
                <c:pt idx="2092">
                  <c:v>44672</c:v>
                </c:pt>
                <c:pt idx="2093">
                  <c:v>44673</c:v>
                </c:pt>
                <c:pt idx="2094">
                  <c:v>44676</c:v>
                </c:pt>
                <c:pt idx="2095">
                  <c:v>44677</c:v>
                </c:pt>
                <c:pt idx="2096">
                  <c:v>44678</c:v>
                </c:pt>
                <c:pt idx="2097">
                  <c:v>44679</c:v>
                </c:pt>
                <c:pt idx="2098">
                  <c:v>44680</c:v>
                </c:pt>
                <c:pt idx="2099">
                  <c:v>44683</c:v>
                </c:pt>
                <c:pt idx="2100">
                  <c:v>44684</c:v>
                </c:pt>
                <c:pt idx="2101">
                  <c:v>44685</c:v>
                </c:pt>
                <c:pt idx="2102">
                  <c:v>44686</c:v>
                </c:pt>
                <c:pt idx="2103">
                  <c:v>44687</c:v>
                </c:pt>
                <c:pt idx="2104">
                  <c:v>44690</c:v>
                </c:pt>
                <c:pt idx="2105">
                  <c:v>44691</c:v>
                </c:pt>
                <c:pt idx="2106">
                  <c:v>44692</c:v>
                </c:pt>
                <c:pt idx="2107">
                  <c:v>44693</c:v>
                </c:pt>
                <c:pt idx="2108">
                  <c:v>44694</c:v>
                </c:pt>
                <c:pt idx="2109">
                  <c:v>44697</c:v>
                </c:pt>
                <c:pt idx="2110">
                  <c:v>44698</c:v>
                </c:pt>
                <c:pt idx="2111">
                  <c:v>44699</c:v>
                </c:pt>
                <c:pt idx="2112">
                  <c:v>44700</c:v>
                </c:pt>
                <c:pt idx="2113">
                  <c:v>44701</c:v>
                </c:pt>
                <c:pt idx="2114">
                  <c:v>44704</c:v>
                </c:pt>
                <c:pt idx="2115">
                  <c:v>44705</c:v>
                </c:pt>
                <c:pt idx="2116">
                  <c:v>44706</c:v>
                </c:pt>
                <c:pt idx="2117">
                  <c:v>44707</c:v>
                </c:pt>
                <c:pt idx="2118">
                  <c:v>44708</c:v>
                </c:pt>
                <c:pt idx="2119">
                  <c:v>44712</c:v>
                </c:pt>
                <c:pt idx="2120">
                  <c:v>44713</c:v>
                </c:pt>
                <c:pt idx="2121">
                  <c:v>44714</c:v>
                </c:pt>
                <c:pt idx="2122">
                  <c:v>44715</c:v>
                </c:pt>
                <c:pt idx="2123">
                  <c:v>44718</c:v>
                </c:pt>
                <c:pt idx="2124">
                  <c:v>44719</c:v>
                </c:pt>
                <c:pt idx="2125">
                  <c:v>44720</c:v>
                </c:pt>
                <c:pt idx="2126">
                  <c:v>44721</c:v>
                </c:pt>
                <c:pt idx="2127">
                  <c:v>44722</c:v>
                </c:pt>
                <c:pt idx="2128">
                  <c:v>44725</c:v>
                </c:pt>
                <c:pt idx="2129">
                  <c:v>44726</c:v>
                </c:pt>
                <c:pt idx="2130">
                  <c:v>44727</c:v>
                </c:pt>
                <c:pt idx="2131">
                  <c:v>44728</c:v>
                </c:pt>
                <c:pt idx="2132">
                  <c:v>44729</c:v>
                </c:pt>
                <c:pt idx="2133">
                  <c:v>44733</c:v>
                </c:pt>
                <c:pt idx="2134">
                  <c:v>44734</c:v>
                </c:pt>
                <c:pt idx="2135">
                  <c:v>44735</c:v>
                </c:pt>
                <c:pt idx="2136">
                  <c:v>44736</c:v>
                </c:pt>
                <c:pt idx="2137">
                  <c:v>44739</c:v>
                </c:pt>
                <c:pt idx="2138">
                  <c:v>44740</c:v>
                </c:pt>
                <c:pt idx="2139">
                  <c:v>44741</c:v>
                </c:pt>
                <c:pt idx="2140">
                  <c:v>44742</c:v>
                </c:pt>
                <c:pt idx="2141">
                  <c:v>44743</c:v>
                </c:pt>
                <c:pt idx="2142">
                  <c:v>44747</c:v>
                </c:pt>
                <c:pt idx="2143">
                  <c:v>44748</c:v>
                </c:pt>
                <c:pt idx="2144">
                  <c:v>44749</c:v>
                </c:pt>
                <c:pt idx="2145">
                  <c:v>44750</c:v>
                </c:pt>
                <c:pt idx="2146">
                  <c:v>44753</c:v>
                </c:pt>
                <c:pt idx="2147">
                  <c:v>44754</c:v>
                </c:pt>
                <c:pt idx="2148">
                  <c:v>44755</c:v>
                </c:pt>
                <c:pt idx="2149">
                  <c:v>44756</c:v>
                </c:pt>
                <c:pt idx="2150">
                  <c:v>44757</c:v>
                </c:pt>
                <c:pt idx="2151">
                  <c:v>44760</c:v>
                </c:pt>
                <c:pt idx="2152">
                  <c:v>44761</c:v>
                </c:pt>
                <c:pt idx="2153">
                  <c:v>44762</c:v>
                </c:pt>
                <c:pt idx="2154">
                  <c:v>44763</c:v>
                </c:pt>
                <c:pt idx="2155">
                  <c:v>44764</c:v>
                </c:pt>
                <c:pt idx="2156">
                  <c:v>44767</c:v>
                </c:pt>
                <c:pt idx="2157">
                  <c:v>44768</c:v>
                </c:pt>
                <c:pt idx="2158">
                  <c:v>44769</c:v>
                </c:pt>
                <c:pt idx="2159">
                  <c:v>44770</c:v>
                </c:pt>
                <c:pt idx="2160">
                  <c:v>44771</c:v>
                </c:pt>
                <c:pt idx="2161">
                  <c:v>44774</c:v>
                </c:pt>
                <c:pt idx="2162">
                  <c:v>44775</c:v>
                </c:pt>
                <c:pt idx="2163">
                  <c:v>44776</c:v>
                </c:pt>
                <c:pt idx="2164">
                  <c:v>44777</c:v>
                </c:pt>
                <c:pt idx="2165">
                  <c:v>44778</c:v>
                </c:pt>
                <c:pt idx="2166">
                  <c:v>44781</c:v>
                </c:pt>
                <c:pt idx="2167">
                  <c:v>44782</c:v>
                </c:pt>
                <c:pt idx="2168">
                  <c:v>44783</c:v>
                </c:pt>
                <c:pt idx="2169">
                  <c:v>44784</c:v>
                </c:pt>
                <c:pt idx="2170">
                  <c:v>44785</c:v>
                </c:pt>
                <c:pt idx="2171">
                  <c:v>44788</c:v>
                </c:pt>
                <c:pt idx="2172">
                  <c:v>44789</c:v>
                </c:pt>
                <c:pt idx="2173">
                  <c:v>44790</c:v>
                </c:pt>
                <c:pt idx="2174">
                  <c:v>44791</c:v>
                </c:pt>
                <c:pt idx="2175">
                  <c:v>44792</c:v>
                </c:pt>
                <c:pt idx="2176">
                  <c:v>44795</c:v>
                </c:pt>
                <c:pt idx="2177">
                  <c:v>44796</c:v>
                </c:pt>
                <c:pt idx="2178">
                  <c:v>44797</c:v>
                </c:pt>
                <c:pt idx="2179">
                  <c:v>44798</c:v>
                </c:pt>
                <c:pt idx="2180">
                  <c:v>44799</c:v>
                </c:pt>
                <c:pt idx="2181">
                  <c:v>44802</c:v>
                </c:pt>
                <c:pt idx="2182">
                  <c:v>44803</c:v>
                </c:pt>
                <c:pt idx="2183">
                  <c:v>44804</c:v>
                </c:pt>
                <c:pt idx="2184">
                  <c:v>44805</c:v>
                </c:pt>
                <c:pt idx="2185">
                  <c:v>44806</c:v>
                </c:pt>
                <c:pt idx="2186">
                  <c:v>44810</c:v>
                </c:pt>
                <c:pt idx="2187">
                  <c:v>44811</c:v>
                </c:pt>
                <c:pt idx="2188">
                  <c:v>44812</c:v>
                </c:pt>
                <c:pt idx="2189">
                  <c:v>44813</c:v>
                </c:pt>
                <c:pt idx="2190">
                  <c:v>44816</c:v>
                </c:pt>
                <c:pt idx="2191">
                  <c:v>44817</c:v>
                </c:pt>
                <c:pt idx="2192">
                  <c:v>44818</c:v>
                </c:pt>
                <c:pt idx="2193">
                  <c:v>44819</c:v>
                </c:pt>
                <c:pt idx="2194">
                  <c:v>44820</c:v>
                </c:pt>
                <c:pt idx="2195">
                  <c:v>44823</c:v>
                </c:pt>
                <c:pt idx="2196">
                  <c:v>44824</c:v>
                </c:pt>
                <c:pt idx="2197">
                  <c:v>44825</c:v>
                </c:pt>
                <c:pt idx="2198">
                  <c:v>44826</c:v>
                </c:pt>
                <c:pt idx="2199">
                  <c:v>44827</c:v>
                </c:pt>
                <c:pt idx="2200">
                  <c:v>44830</c:v>
                </c:pt>
                <c:pt idx="2201">
                  <c:v>44831</c:v>
                </c:pt>
                <c:pt idx="2202">
                  <c:v>44832</c:v>
                </c:pt>
                <c:pt idx="2203">
                  <c:v>44833</c:v>
                </c:pt>
                <c:pt idx="2204">
                  <c:v>44834</c:v>
                </c:pt>
                <c:pt idx="2205">
                  <c:v>44837</c:v>
                </c:pt>
                <c:pt idx="2206">
                  <c:v>44838</c:v>
                </c:pt>
                <c:pt idx="2207">
                  <c:v>44839</c:v>
                </c:pt>
                <c:pt idx="2208">
                  <c:v>44840</c:v>
                </c:pt>
                <c:pt idx="2209">
                  <c:v>44841</c:v>
                </c:pt>
                <c:pt idx="2210">
                  <c:v>44844</c:v>
                </c:pt>
                <c:pt idx="2211">
                  <c:v>44845</c:v>
                </c:pt>
                <c:pt idx="2212">
                  <c:v>44846</c:v>
                </c:pt>
                <c:pt idx="2213">
                  <c:v>44847</c:v>
                </c:pt>
                <c:pt idx="2214">
                  <c:v>44848</c:v>
                </c:pt>
                <c:pt idx="2215">
                  <c:v>44851</c:v>
                </c:pt>
                <c:pt idx="2216">
                  <c:v>44852</c:v>
                </c:pt>
                <c:pt idx="2217">
                  <c:v>44853</c:v>
                </c:pt>
                <c:pt idx="2218">
                  <c:v>44854</c:v>
                </c:pt>
                <c:pt idx="2219">
                  <c:v>44855</c:v>
                </c:pt>
                <c:pt idx="2220">
                  <c:v>44858</c:v>
                </c:pt>
                <c:pt idx="2221">
                  <c:v>44859</c:v>
                </c:pt>
                <c:pt idx="2222">
                  <c:v>44860</c:v>
                </c:pt>
                <c:pt idx="2223">
                  <c:v>44861</c:v>
                </c:pt>
                <c:pt idx="2224">
                  <c:v>44862</c:v>
                </c:pt>
                <c:pt idx="2225">
                  <c:v>44865</c:v>
                </c:pt>
                <c:pt idx="2226">
                  <c:v>44866</c:v>
                </c:pt>
                <c:pt idx="2227">
                  <c:v>44867</c:v>
                </c:pt>
                <c:pt idx="2228">
                  <c:v>44868</c:v>
                </c:pt>
                <c:pt idx="2229">
                  <c:v>44869</c:v>
                </c:pt>
                <c:pt idx="2230">
                  <c:v>44872</c:v>
                </c:pt>
                <c:pt idx="2231">
                  <c:v>44873</c:v>
                </c:pt>
                <c:pt idx="2232">
                  <c:v>44874</c:v>
                </c:pt>
                <c:pt idx="2233">
                  <c:v>44875</c:v>
                </c:pt>
                <c:pt idx="2234">
                  <c:v>44876</c:v>
                </c:pt>
                <c:pt idx="2235">
                  <c:v>44879</c:v>
                </c:pt>
                <c:pt idx="2236">
                  <c:v>44880</c:v>
                </c:pt>
                <c:pt idx="2237">
                  <c:v>44881</c:v>
                </c:pt>
                <c:pt idx="2238">
                  <c:v>44882</c:v>
                </c:pt>
                <c:pt idx="2239">
                  <c:v>44883</c:v>
                </c:pt>
                <c:pt idx="2240">
                  <c:v>44886</c:v>
                </c:pt>
                <c:pt idx="2241">
                  <c:v>44887</c:v>
                </c:pt>
                <c:pt idx="2242">
                  <c:v>44888</c:v>
                </c:pt>
                <c:pt idx="2243">
                  <c:v>44890</c:v>
                </c:pt>
                <c:pt idx="2244">
                  <c:v>44893</c:v>
                </c:pt>
                <c:pt idx="2245">
                  <c:v>44894</c:v>
                </c:pt>
                <c:pt idx="2246">
                  <c:v>44895</c:v>
                </c:pt>
                <c:pt idx="2247">
                  <c:v>44896</c:v>
                </c:pt>
                <c:pt idx="2248">
                  <c:v>44897</c:v>
                </c:pt>
                <c:pt idx="2249">
                  <c:v>44900</c:v>
                </c:pt>
                <c:pt idx="2250">
                  <c:v>44901</c:v>
                </c:pt>
                <c:pt idx="2251">
                  <c:v>44902</c:v>
                </c:pt>
                <c:pt idx="2252">
                  <c:v>44903</c:v>
                </c:pt>
                <c:pt idx="2253">
                  <c:v>44904</c:v>
                </c:pt>
                <c:pt idx="2254">
                  <c:v>44907</c:v>
                </c:pt>
                <c:pt idx="2255">
                  <c:v>44908</c:v>
                </c:pt>
                <c:pt idx="2256">
                  <c:v>44909</c:v>
                </c:pt>
                <c:pt idx="2257">
                  <c:v>44910</c:v>
                </c:pt>
                <c:pt idx="2258">
                  <c:v>44911</c:v>
                </c:pt>
                <c:pt idx="2259">
                  <c:v>44914</c:v>
                </c:pt>
                <c:pt idx="2260">
                  <c:v>44915</c:v>
                </c:pt>
                <c:pt idx="2261">
                  <c:v>44916</c:v>
                </c:pt>
                <c:pt idx="2262">
                  <c:v>44917</c:v>
                </c:pt>
                <c:pt idx="2263">
                  <c:v>44918</c:v>
                </c:pt>
                <c:pt idx="2264">
                  <c:v>44922</c:v>
                </c:pt>
                <c:pt idx="2265">
                  <c:v>44923</c:v>
                </c:pt>
                <c:pt idx="2266">
                  <c:v>44924</c:v>
                </c:pt>
                <c:pt idx="2267">
                  <c:v>44925</c:v>
                </c:pt>
                <c:pt idx="2268">
                  <c:v>44929</c:v>
                </c:pt>
                <c:pt idx="2269">
                  <c:v>44930</c:v>
                </c:pt>
                <c:pt idx="2270">
                  <c:v>44931</c:v>
                </c:pt>
                <c:pt idx="2271">
                  <c:v>44932</c:v>
                </c:pt>
                <c:pt idx="2272">
                  <c:v>44935</c:v>
                </c:pt>
                <c:pt idx="2273">
                  <c:v>44936</c:v>
                </c:pt>
                <c:pt idx="2274">
                  <c:v>44937</c:v>
                </c:pt>
                <c:pt idx="2275">
                  <c:v>44938</c:v>
                </c:pt>
                <c:pt idx="2276">
                  <c:v>44939</c:v>
                </c:pt>
                <c:pt idx="2277">
                  <c:v>44943</c:v>
                </c:pt>
                <c:pt idx="2278">
                  <c:v>44944</c:v>
                </c:pt>
                <c:pt idx="2279">
                  <c:v>44945</c:v>
                </c:pt>
                <c:pt idx="2280">
                  <c:v>44946</c:v>
                </c:pt>
                <c:pt idx="2281">
                  <c:v>44949</c:v>
                </c:pt>
                <c:pt idx="2282">
                  <c:v>44950</c:v>
                </c:pt>
                <c:pt idx="2283">
                  <c:v>44951</c:v>
                </c:pt>
                <c:pt idx="2284">
                  <c:v>44952</c:v>
                </c:pt>
                <c:pt idx="2285">
                  <c:v>44953</c:v>
                </c:pt>
                <c:pt idx="2286">
                  <c:v>44956</c:v>
                </c:pt>
                <c:pt idx="2287">
                  <c:v>44957</c:v>
                </c:pt>
                <c:pt idx="2288">
                  <c:v>44958</c:v>
                </c:pt>
                <c:pt idx="2289">
                  <c:v>44959</c:v>
                </c:pt>
                <c:pt idx="2290">
                  <c:v>44960</c:v>
                </c:pt>
                <c:pt idx="2291">
                  <c:v>44963</c:v>
                </c:pt>
                <c:pt idx="2292">
                  <c:v>44964</c:v>
                </c:pt>
                <c:pt idx="2293">
                  <c:v>44965</c:v>
                </c:pt>
                <c:pt idx="2294">
                  <c:v>44966</c:v>
                </c:pt>
                <c:pt idx="2295">
                  <c:v>44967</c:v>
                </c:pt>
                <c:pt idx="2296">
                  <c:v>44970</c:v>
                </c:pt>
                <c:pt idx="2297">
                  <c:v>44971</c:v>
                </c:pt>
                <c:pt idx="2298">
                  <c:v>44972</c:v>
                </c:pt>
                <c:pt idx="2299">
                  <c:v>44973</c:v>
                </c:pt>
                <c:pt idx="2300">
                  <c:v>44974</c:v>
                </c:pt>
                <c:pt idx="2301">
                  <c:v>44978</c:v>
                </c:pt>
                <c:pt idx="2302">
                  <c:v>44979</c:v>
                </c:pt>
                <c:pt idx="2303">
                  <c:v>44980</c:v>
                </c:pt>
                <c:pt idx="2304">
                  <c:v>44981</c:v>
                </c:pt>
                <c:pt idx="2305">
                  <c:v>44984</c:v>
                </c:pt>
                <c:pt idx="2306">
                  <c:v>44985</c:v>
                </c:pt>
                <c:pt idx="2307">
                  <c:v>44986</c:v>
                </c:pt>
                <c:pt idx="2308">
                  <c:v>44987</c:v>
                </c:pt>
                <c:pt idx="2309">
                  <c:v>44988</c:v>
                </c:pt>
                <c:pt idx="2310">
                  <c:v>44991</c:v>
                </c:pt>
                <c:pt idx="2311">
                  <c:v>44992</c:v>
                </c:pt>
                <c:pt idx="2312">
                  <c:v>44993</c:v>
                </c:pt>
                <c:pt idx="2313">
                  <c:v>44994</c:v>
                </c:pt>
                <c:pt idx="2314">
                  <c:v>44995</c:v>
                </c:pt>
                <c:pt idx="2315">
                  <c:v>44998</c:v>
                </c:pt>
                <c:pt idx="2316">
                  <c:v>44999</c:v>
                </c:pt>
                <c:pt idx="2317">
                  <c:v>45000</c:v>
                </c:pt>
                <c:pt idx="2318">
                  <c:v>45001</c:v>
                </c:pt>
                <c:pt idx="2319">
                  <c:v>45002</c:v>
                </c:pt>
                <c:pt idx="2320">
                  <c:v>45005</c:v>
                </c:pt>
                <c:pt idx="2321">
                  <c:v>45006</c:v>
                </c:pt>
                <c:pt idx="2322">
                  <c:v>45007</c:v>
                </c:pt>
                <c:pt idx="2323">
                  <c:v>45008</c:v>
                </c:pt>
                <c:pt idx="2324">
                  <c:v>45009</c:v>
                </c:pt>
                <c:pt idx="2325">
                  <c:v>45012</c:v>
                </c:pt>
                <c:pt idx="2326">
                  <c:v>45013</c:v>
                </c:pt>
                <c:pt idx="2327">
                  <c:v>45014</c:v>
                </c:pt>
                <c:pt idx="2328">
                  <c:v>45015</c:v>
                </c:pt>
                <c:pt idx="2329">
                  <c:v>45016</c:v>
                </c:pt>
                <c:pt idx="2330">
                  <c:v>45019</c:v>
                </c:pt>
                <c:pt idx="2331">
                  <c:v>45020</c:v>
                </c:pt>
                <c:pt idx="2332">
                  <c:v>45021</c:v>
                </c:pt>
                <c:pt idx="2333">
                  <c:v>45022</c:v>
                </c:pt>
                <c:pt idx="2334">
                  <c:v>45026</c:v>
                </c:pt>
                <c:pt idx="2335">
                  <c:v>45027</c:v>
                </c:pt>
                <c:pt idx="2336">
                  <c:v>45028</c:v>
                </c:pt>
                <c:pt idx="2337">
                  <c:v>45029</c:v>
                </c:pt>
                <c:pt idx="2338">
                  <c:v>45030</c:v>
                </c:pt>
                <c:pt idx="2339">
                  <c:v>45033</c:v>
                </c:pt>
                <c:pt idx="2340">
                  <c:v>45034</c:v>
                </c:pt>
                <c:pt idx="2341">
                  <c:v>45035</c:v>
                </c:pt>
                <c:pt idx="2342">
                  <c:v>45036</c:v>
                </c:pt>
                <c:pt idx="2343">
                  <c:v>45037</c:v>
                </c:pt>
                <c:pt idx="2344">
                  <c:v>45040</c:v>
                </c:pt>
                <c:pt idx="2345">
                  <c:v>45041</c:v>
                </c:pt>
                <c:pt idx="2346">
                  <c:v>45042</c:v>
                </c:pt>
                <c:pt idx="2347">
                  <c:v>45043</c:v>
                </c:pt>
                <c:pt idx="2348">
                  <c:v>45044</c:v>
                </c:pt>
                <c:pt idx="2349">
                  <c:v>45047</c:v>
                </c:pt>
                <c:pt idx="2350">
                  <c:v>45048</c:v>
                </c:pt>
                <c:pt idx="2351">
                  <c:v>45049</c:v>
                </c:pt>
                <c:pt idx="2352">
                  <c:v>45050</c:v>
                </c:pt>
                <c:pt idx="2353">
                  <c:v>45051</c:v>
                </c:pt>
                <c:pt idx="2354">
                  <c:v>45054</c:v>
                </c:pt>
                <c:pt idx="2355">
                  <c:v>45055</c:v>
                </c:pt>
                <c:pt idx="2356">
                  <c:v>45056</c:v>
                </c:pt>
                <c:pt idx="2357">
                  <c:v>45057</c:v>
                </c:pt>
                <c:pt idx="2358">
                  <c:v>45058</c:v>
                </c:pt>
                <c:pt idx="2359">
                  <c:v>45061</c:v>
                </c:pt>
                <c:pt idx="2360">
                  <c:v>45062</c:v>
                </c:pt>
                <c:pt idx="2361">
                  <c:v>45063</c:v>
                </c:pt>
                <c:pt idx="2362">
                  <c:v>45064</c:v>
                </c:pt>
                <c:pt idx="2363">
                  <c:v>45065</c:v>
                </c:pt>
                <c:pt idx="2364">
                  <c:v>45068</c:v>
                </c:pt>
                <c:pt idx="2365">
                  <c:v>45069</c:v>
                </c:pt>
                <c:pt idx="2366">
                  <c:v>45070</c:v>
                </c:pt>
                <c:pt idx="2367">
                  <c:v>45071</c:v>
                </c:pt>
                <c:pt idx="2368">
                  <c:v>45072</c:v>
                </c:pt>
                <c:pt idx="2369">
                  <c:v>45076</c:v>
                </c:pt>
                <c:pt idx="2370">
                  <c:v>45077</c:v>
                </c:pt>
                <c:pt idx="2371">
                  <c:v>45078</c:v>
                </c:pt>
                <c:pt idx="2372">
                  <c:v>45079</c:v>
                </c:pt>
                <c:pt idx="2373">
                  <c:v>45082</c:v>
                </c:pt>
                <c:pt idx="2374">
                  <c:v>45083</c:v>
                </c:pt>
                <c:pt idx="2375">
                  <c:v>45084</c:v>
                </c:pt>
                <c:pt idx="2376">
                  <c:v>45085</c:v>
                </c:pt>
                <c:pt idx="2377">
                  <c:v>45086</c:v>
                </c:pt>
                <c:pt idx="2378">
                  <c:v>45089</c:v>
                </c:pt>
                <c:pt idx="2379">
                  <c:v>45090</c:v>
                </c:pt>
                <c:pt idx="2380">
                  <c:v>45091</c:v>
                </c:pt>
                <c:pt idx="2381">
                  <c:v>45092</c:v>
                </c:pt>
                <c:pt idx="2382">
                  <c:v>45093</c:v>
                </c:pt>
                <c:pt idx="2383">
                  <c:v>45097</c:v>
                </c:pt>
                <c:pt idx="2384">
                  <c:v>45098</c:v>
                </c:pt>
                <c:pt idx="2385">
                  <c:v>45099</c:v>
                </c:pt>
                <c:pt idx="2386">
                  <c:v>45100</c:v>
                </c:pt>
                <c:pt idx="2387">
                  <c:v>45103</c:v>
                </c:pt>
                <c:pt idx="2388">
                  <c:v>45104</c:v>
                </c:pt>
                <c:pt idx="2389">
                  <c:v>45105</c:v>
                </c:pt>
                <c:pt idx="2390">
                  <c:v>45106</c:v>
                </c:pt>
                <c:pt idx="2391">
                  <c:v>45107</c:v>
                </c:pt>
                <c:pt idx="2392">
                  <c:v>45110</c:v>
                </c:pt>
                <c:pt idx="2393">
                  <c:v>45112</c:v>
                </c:pt>
                <c:pt idx="2394">
                  <c:v>45113</c:v>
                </c:pt>
                <c:pt idx="2395">
                  <c:v>45114</c:v>
                </c:pt>
                <c:pt idx="2396">
                  <c:v>45117</c:v>
                </c:pt>
                <c:pt idx="2397">
                  <c:v>45118</c:v>
                </c:pt>
                <c:pt idx="2398">
                  <c:v>45119</c:v>
                </c:pt>
                <c:pt idx="2399">
                  <c:v>45120</c:v>
                </c:pt>
                <c:pt idx="2400">
                  <c:v>45121</c:v>
                </c:pt>
                <c:pt idx="2401">
                  <c:v>45124</c:v>
                </c:pt>
                <c:pt idx="2402">
                  <c:v>45125</c:v>
                </c:pt>
                <c:pt idx="2403">
                  <c:v>45126</c:v>
                </c:pt>
                <c:pt idx="2404">
                  <c:v>45127</c:v>
                </c:pt>
                <c:pt idx="2405">
                  <c:v>45128</c:v>
                </c:pt>
                <c:pt idx="2406">
                  <c:v>45131</c:v>
                </c:pt>
                <c:pt idx="2407">
                  <c:v>45132</c:v>
                </c:pt>
                <c:pt idx="2408">
                  <c:v>45133</c:v>
                </c:pt>
                <c:pt idx="2409">
                  <c:v>45134</c:v>
                </c:pt>
                <c:pt idx="2410">
                  <c:v>45135</c:v>
                </c:pt>
                <c:pt idx="2411">
                  <c:v>45138</c:v>
                </c:pt>
                <c:pt idx="2412">
                  <c:v>45139</c:v>
                </c:pt>
                <c:pt idx="2413">
                  <c:v>45140</c:v>
                </c:pt>
                <c:pt idx="2414">
                  <c:v>45141</c:v>
                </c:pt>
                <c:pt idx="2415">
                  <c:v>45142</c:v>
                </c:pt>
                <c:pt idx="2416">
                  <c:v>45145</c:v>
                </c:pt>
                <c:pt idx="2417">
                  <c:v>45146</c:v>
                </c:pt>
                <c:pt idx="2418">
                  <c:v>45147</c:v>
                </c:pt>
                <c:pt idx="2419">
                  <c:v>45148</c:v>
                </c:pt>
                <c:pt idx="2420">
                  <c:v>45149</c:v>
                </c:pt>
                <c:pt idx="2421">
                  <c:v>45152</c:v>
                </c:pt>
                <c:pt idx="2422">
                  <c:v>45153</c:v>
                </c:pt>
                <c:pt idx="2423">
                  <c:v>45154</c:v>
                </c:pt>
                <c:pt idx="2424">
                  <c:v>45155</c:v>
                </c:pt>
                <c:pt idx="2425">
                  <c:v>45156</c:v>
                </c:pt>
                <c:pt idx="2426">
                  <c:v>45159</c:v>
                </c:pt>
                <c:pt idx="2427">
                  <c:v>45160</c:v>
                </c:pt>
                <c:pt idx="2428">
                  <c:v>45161</c:v>
                </c:pt>
                <c:pt idx="2429">
                  <c:v>45162</c:v>
                </c:pt>
                <c:pt idx="2430">
                  <c:v>45163</c:v>
                </c:pt>
                <c:pt idx="2431">
                  <c:v>45166</c:v>
                </c:pt>
                <c:pt idx="2432">
                  <c:v>45167</c:v>
                </c:pt>
                <c:pt idx="2433">
                  <c:v>45168</c:v>
                </c:pt>
                <c:pt idx="2434">
                  <c:v>45169</c:v>
                </c:pt>
                <c:pt idx="2435">
                  <c:v>45170</c:v>
                </c:pt>
                <c:pt idx="2436">
                  <c:v>45174</c:v>
                </c:pt>
                <c:pt idx="2437">
                  <c:v>45175</c:v>
                </c:pt>
                <c:pt idx="2438">
                  <c:v>45176</c:v>
                </c:pt>
                <c:pt idx="2439">
                  <c:v>45177</c:v>
                </c:pt>
                <c:pt idx="2440">
                  <c:v>45180</c:v>
                </c:pt>
                <c:pt idx="2441">
                  <c:v>45181</c:v>
                </c:pt>
                <c:pt idx="2442">
                  <c:v>45182</c:v>
                </c:pt>
                <c:pt idx="2443">
                  <c:v>45183</c:v>
                </c:pt>
                <c:pt idx="2444">
                  <c:v>45184</c:v>
                </c:pt>
                <c:pt idx="2445">
                  <c:v>45187</c:v>
                </c:pt>
                <c:pt idx="2446">
                  <c:v>45188</c:v>
                </c:pt>
                <c:pt idx="2447">
                  <c:v>45189</c:v>
                </c:pt>
                <c:pt idx="2448">
                  <c:v>45190</c:v>
                </c:pt>
                <c:pt idx="2449">
                  <c:v>45191</c:v>
                </c:pt>
                <c:pt idx="2450">
                  <c:v>45194</c:v>
                </c:pt>
                <c:pt idx="2451">
                  <c:v>45195</c:v>
                </c:pt>
                <c:pt idx="2452">
                  <c:v>45196</c:v>
                </c:pt>
                <c:pt idx="2453">
                  <c:v>45197</c:v>
                </c:pt>
                <c:pt idx="2454">
                  <c:v>45198</c:v>
                </c:pt>
                <c:pt idx="2455">
                  <c:v>45201</c:v>
                </c:pt>
                <c:pt idx="2456">
                  <c:v>45202</c:v>
                </c:pt>
                <c:pt idx="2457">
                  <c:v>45203</c:v>
                </c:pt>
                <c:pt idx="2458">
                  <c:v>45204</c:v>
                </c:pt>
                <c:pt idx="2459">
                  <c:v>45205</c:v>
                </c:pt>
                <c:pt idx="2460">
                  <c:v>45208</c:v>
                </c:pt>
                <c:pt idx="2461">
                  <c:v>45209</c:v>
                </c:pt>
                <c:pt idx="2462">
                  <c:v>45210</c:v>
                </c:pt>
                <c:pt idx="2463">
                  <c:v>45211</c:v>
                </c:pt>
                <c:pt idx="2464">
                  <c:v>45212</c:v>
                </c:pt>
                <c:pt idx="2465">
                  <c:v>45215</c:v>
                </c:pt>
                <c:pt idx="2466">
                  <c:v>45216</c:v>
                </c:pt>
                <c:pt idx="2467">
                  <c:v>45217</c:v>
                </c:pt>
                <c:pt idx="2468">
                  <c:v>45218</c:v>
                </c:pt>
                <c:pt idx="2469">
                  <c:v>45219</c:v>
                </c:pt>
                <c:pt idx="2470">
                  <c:v>45222</c:v>
                </c:pt>
                <c:pt idx="2471">
                  <c:v>45223</c:v>
                </c:pt>
                <c:pt idx="2472">
                  <c:v>45224</c:v>
                </c:pt>
                <c:pt idx="2473">
                  <c:v>45225</c:v>
                </c:pt>
                <c:pt idx="2474">
                  <c:v>45226</c:v>
                </c:pt>
                <c:pt idx="2475">
                  <c:v>45229</c:v>
                </c:pt>
                <c:pt idx="2476">
                  <c:v>45230</c:v>
                </c:pt>
                <c:pt idx="2477">
                  <c:v>45231</c:v>
                </c:pt>
                <c:pt idx="2478">
                  <c:v>45232</c:v>
                </c:pt>
                <c:pt idx="2479">
                  <c:v>45233</c:v>
                </c:pt>
                <c:pt idx="2480">
                  <c:v>45236</c:v>
                </c:pt>
                <c:pt idx="2481">
                  <c:v>45237</c:v>
                </c:pt>
                <c:pt idx="2482">
                  <c:v>45238</c:v>
                </c:pt>
                <c:pt idx="2483">
                  <c:v>45239</c:v>
                </c:pt>
                <c:pt idx="2484">
                  <c:v>45240</c:v>
                </c:pt>
                <c:pt idx="2485">
                  <c:v>45243</c:v>
                </c:pt>
                <c:pt idx="2486">
                  <c:v>45244</c:v>
                </c:pt>
                <c:pt idx="2487">
                  <c:v>45245</c:v>
                </c:pt>
                <c:pt idx="2488">
                  <c:v>45246</c:v>
                </c:pt>
                <c:pt idx="2489">
                  <c:v>45247</c:v>
                </c:pt>
                <c:pt idx="2490">
                  <c:v>45250</c:v>
                </c:pt>
                <c:pt idx="2491">
                  <c:v>45251</c:v>
                </c:pt>
                <c:pt idx="2492">
                  <c:v>45252</c:v>
                </c:pt>
                <c:pt idx="2493">
                  <c:v>45254</c:v>
                </c:pt>
                <c:pt idx="2494">
                  <c:v>45257</c:v>
                </c:pt>
                <c:pt idx="2495">
                  <c:v>45258</c:v>
                </c:pt>
                <c:pt idx="2496">
                  <c:v>45259</c:v>
                </c:pt>
                <c:pt idx="2497">
                  <c:v>45260</c:v>
                </c:pt>
                <c:pt idx="2498">
                  <c:v>45261</c:v>
                </c:pt>
                <c:pt idx="2499">
                  <c:v>45264</c:v>
                </c:pt>
                <c:pt idx="2500">
                  <c:v>45265</c:v>
                </c:pt>
                <c:pt idx="2501">
                  <c:v>45266</c:v>
                </c:pt>
                <c:pt idx="2502">
                  <c:v>45267</c:v>
                </c:pt>
                <c:pt idx="2503">
                  <c:v>45268</c:v>
                </c:pt>
                <c:pt idx="2504">
                  <c:v>45271</c:v>
                </c:pt>
                <c:pt idx="2505">
                  <c:v>45272</c:v>
                </c:pt>
                <c:pt idx="2506">
                  <c:v>45273</c:v>
                </c:pt>
                <c:pt idx="2507">
                  <c:v>45274</c:v>
                </c:pt>
                <c:pt idx="2508">
                  <c:v>45275</c:v>
                </c:pt>
                <c:pt idx="2509">
                  <c:v>45278</c:v>
                </c:pt>
                <c:pt idx="2510">
                  <c:v>45279</c:v>
                </c:pt>
                <c:pt idx="2511">
                  <c:v>45280</c:v>
                </c:pt>
                <c:pt idx="2512">
                  <c:v>45281</c:v>
                </c:pt>
                <c:pt idx="2513">
                  <c:v>45282</c:v>
                </c:pt>
                <c:pt idx="2514">
                  <c:v>45286</c:v>
                </c:pt>
                <c:pt idx="2515">
                  <c:v>45287</c:v>
                </c:pt>
                <c:pt idx="2516">
                  <c:v>45288</c:v>
                </c:pt>
                <c:pt idx="2517">
                  <c:v>45289</c:v>
                </c:pt>
                <c:pt idx="2518">
                  <c:v>45293</c:v>
                </c:pt>
                <c:pt idx="2519">
                  <c:v>45294</c:v>
                </c:pt>
                <c:pt idx="2520">
                  <c:v>45295</c:v>
                </c:pt>
                <c:pt idx="2521">
                  <c:v>45296</c:v>
                </c:pt>
                <c:pt idx="2522">
                  <c:v>45299</c:v>
                </c:pt>
                <c:pt idx="2523">
                  <c:v>45300</c:v>
                </c:pt>
                <c:pt idx="2524">
                  <c:v>45301</c:v>
                </c:pt>
                <c:pt idx="2525">
                  <c:v>45302</c:v>
                </c:pt>
                <c:pt idx="2526">
                  <c:v>45303</c:v>
                </c:pt>
                <c:pt idx="2527">
                  <c:v>45307</c:v>
                </c:pt>
                <c:pt idx="2528">
                  <c:v>45308</c:v>
                </c:pt>
                <c:pt idx="2529">
                  <c:v>45309</c:v>
                </c:pt>
                <c:pt idx="2530">
                  <c:v>45310</c:v>
                </c:pt>
                <c:pt idx="2531">
                  <c:v>45313</c:v>
                </c:pt>
                <c:pt idx="2532">
                  <c:v>45314</c:v>
                </c:pt>
                <c:pt idx="2533">
                  <c:v>45315</c:v>
                </c:pt>
                <c:pt idx="2534">
                  <c:v>45316</c:v>
                </c:pt>
                <c:pt idx="2535">
                  <c:v>45317</c:v>
                </c:pt>
                <c:pt idx="2536">
                  <c:v>45320</c:v>
                </c:pt>
                <c:pt idx="2537">
                  <c:v>45321</c:v>
                </c:pt>
                <c:pt idx="2538">
                  <c:v>45322</c:v>
                </c:pt>
                <c:pt idx="2539">
                  <c:v>45323</c:v>
                </c:pt>
                <c:pt idx="2540">
                  <c:v>45324</c:v>
                </c:pt>
                <c:pt idx="2541">
                  <c:v>45327</c:v>
                </c:pt>
                <c:pt idx="2542">
                  <c:v>45328</c:v>
                </c:pt>
                <c:pt idx="2543">
                  <c:v>45329</c:v>
                </c:pt>
                <c:pt idx="2544">
                  <c:v>45330</c:v>
                </c:pt>
                <c:pt idx="2545">
                  <c:v>45331</c:v>
                </c:pt>
                <c:pt idx="2546">
                  <c:v>45334</c:v>
                </c:pt>
                <c:pt idx="2547">
                  <c:v>45335</c:v>
                </c:pt>
                <c:pt idx="2548">
                  <c:v>45336</c:v>
                </c:pt>
                <c:pt idx="2549">
                  <c:v>45337</c:v>
                </c:pt>
                <c:pt idx="2550">
                  <c:v>45338</c:v>
                </c:pt>
                <c:pt idx="2551">
                  <c:v>45342</c:v>
                </c:pt>
              </c:numCache>
            </c:numRef>
          </c:cat>
          <c:val>
            <c:numRef>
              <c:f>'JNJ Stock'!$C$2:$C$2553</c:f>
              <c:numCache>
                <c:formatCode>General</c:formatCode>
                <c:ptCount val="2552"/>
                <c:pt idx="0">
                  <c:v>300.74</c:v>
                </c:pt>
                <c:pt idx="1">
                  <c:v>300.74</c:v>
                </c:pt>
                <c:pt idx="2">
                  <c:v>300.74</c:v>
                </c:pt>
                <c:pt idx="3">
                  <c:v>300.74</c:v>
                </c:pt>
                <c:pt idx="4">
                  <c:v>300.74</c:v>
                </c:pt>
                <c:pt idx="5">
                  <c:v>300.74</c:v>
                </c:pt>
                <c:pt idx="6">
                  <c:v>300.74</c:v>
                </c:pt>
                <c:pt idx="7">
                  <c:v>300.74</c:v>
                </c:pt>
                <c:pt idx="8">
                  <c:v>300.74</c:v>
                </c:pt>
                <c:pt idx="9">
                  <c:v>300.74</c:v>
                </c:pt>
                <c:pt idx="10">
                  <c:v>300.74</c:v>
                </c:pt>
                <c:pt idx="11">
                  <c:v>300.74</c:v>
                </c:pt>
                <c:pt idx="12">
                  <c:v>300.74</c:v>
                </c:pt>
                <c:pt idx="13">
                  <c:v>300.74</c:v>
                </c:pt>
                <c:pt idx="14">
                  <c:v>300.74</c:v>
                </c:pt>
                <c:pt idx="15">
                  <c:v>300.74</c:v>
                </c:pt>
                <c:pt idx="16">
                  <c:v>300.74</c:v>
                </c:pt>
                <c:pt idx="17">
                  <c:v>300.74</c:v>
                </c:pt>
                <c:pt idx="18">
                  <c:v>300.74</c:v>
                </c:pt>
                <c:pt idx="19">
                  <c:v>300.74</c:v>
                </c:pt>
                <c:pt idx="20">
                  <c:v>300.74</c:v>
                </c:pt>
                <c:pt idx="21">
                  <c:v>300.74</c:v>
                </c:pt>
                <c:pt idx="22">
                  <c:v>300.74</c:v>
                </c:pt>
                <c:pt idx="23">
                  <c:v>300.74</c:v>
                </c:pt>
                <c:pt idx="24">
                  <c:v>300.74</c:v>
                </c:pt>
                <c:pt idx="25">
                  <c:v>300.74</c:v>
                </c:pt>
                <c:pt idx="26">
                  <c:v>300.74</c:v>
                </c:pt>
                <c:pt idx="27">
                  <c:v>300.74</c:v>
                </c:pt>
                <c:pt idx="28">
                  <c:v>300.74</c:v>
                </c:pt>
                <c:pt idx="29">
                  <c:v>300.74</c:v>
                </c:pt>
                <c:pt idx="30">
                  <c:v>300.74</c:v>
                </c:pt>
                <c:pt idx="31">
                  <c:v>300.74</c:v>
                </c:pt>
                <c:pt idx="32">
                  <c:v>300.74</c:v>
                </c:pt>
                <c:pt idx="33">
                  <c:v>300.74</c:v>
                </c:pt>
                <c:pt idx="34">
                  <c:v>300.74</c:v>
                </c:pt>
                <c:pt idx="35">
                  <c:v>300.74</c:v>
                </c:pt>
                <c:pt idx="36">
                  <c:v>300.74</c:v>
                </c:pt>
                <c:pt idx="37">
                  <c:v>300.74</c:v>
                </c:pt>
                <c:pt idx="38">
                  <c:v>300.74</c:v>
                </c:pt>
                <c:pt idx="39">
                  <c:v>300.74</c:v>
                </c:pt>
                <c:pt idx="40">
                  <c:v>300.74</c:v>
                </c:pt>
                <c:pt idx="41">
                  <c:v>300.74</c:v>
                </c:pt>
                <c:pt idx="42">
                  <c:v>300.74</c:v>
                </c:pt>
                <c:pt idx="43">
                  <c:v>300.74</c:v>
                </c:pt>
                <c:pt idx="44">
                  <c:v>300.74</c:v>
                </c:pt>
                <c:pt idx="45">
                  <c:v>300.74</c:v>
                </c:pt>
                <c:pt idx="46">
                  <c:v>300.74</c:v>
                </c:pt>
                <c:pt idx="47">
                  <c:v>300.74</c:v>
                </c:pt>
                <c:pt idx="48">
                  <c:v>300.74</c:v>
                </c:pt>
                <c:pt idx="49">
                  <c:v>300.74</c:v>
                </c:pt>
                <c:pt idx="50">
                  <c:v>300.74</c:v>
                </c:pt>
                <c:pt idx="51">
                  <c:v>300.74</c:v>
                </c:pt>
                <c:pt idx="52">
                  <c:v>300.74</c:v>
                </c:pt>
                <c:pt idx="53">
                  <c:v>300.74</c:v>
                </c:pt>
                <c:pt idx="54">
                  <c:v>300.74</c:v>
                </c:pt>
                <c:pt idx="55">
                  <c:v>300.74</c:v>
                </c:pt>
                <c:pt idx="56">
                  <c:v>300.74</c:v>
                </c:pt>
                <c:pt idx="57">
                  <c:v>300.74</c:v>
                </c:pt>
                <c:pt idx="58">
                  <c:v>300.74</c:v>
                </c:pt>
                <c:pt idx="59">
                  <c:v>300.74</c:v>
                </c:pt>
                <c:pt idx="60">
                  <c:v>300.74</c:v>
                </c:pt>
                <c:pt idx="61">
                  <c:v>300.74</c:v>
                </c:pt>
                <c:pt idx="62">
                  <c:v>300.74</c:v>
                </c:pt>
                <c:pt idx="63">
                  <c:v>300.74</c:v>
                </c:pt>
                <c:pt idx="64">
                  <c:v>300.74</c:v>
                </c:pt>
                <c:pt idx="65">
                  <c:v>300.74</c:v>
                </c:pt>
                <c:pt idx="66">
                  <c:v>300.74</c:v>
                </c:pt>
                <c:pt idx="67">
                  <c:v>300.74</c:v>
                </c:pt>
                <c:pt idx="68">
                  <c:v>300.74</c:v>
                </c:pt>
                <c:pt idx="69">
                  <c:v>300.74</c:v>
                </c:pt>
                <c:pt idx="70">
                  <c:v>300.74</c:v>
                </c:pt>
                <c:pt idx="71">
                  <c:v>300.74</c:v>
                </c:pt>
                <c:pt idx="72">
                  <c:v>300.74</c:v>
                </c:pt>
                <c:pt idx="73">
                  <c:v>300.74</c:v>
                </c:pt>
                <c:pt idx="74">
                  <c:v>300.74</c:v>
                </c:pt>
                <c:pt idx="75">
                  <c:v>300.74</c:v>
                </c:pt>
                <c:pt idx="76">
                  <c:v>300.74</c:v>
                </c:pt>
                <c:pt idx="77">
                  <c:v>300.74</c:v>
                </c:pt>
                <c:pt idx="78">
                  <c:v>300.74</c:v>
                </c:pt>
                <c:pt idx="79">
                  <c:v>300.74</c:v>
                </c:pt>
                <c:pt idx="80">
                  <c:v>300.74</c:v>
                </c:pt>
                <c:pt idx="81">
                  <c:v>300.74</c:v>
                </c:pt>
                <c:pt idx="82">
                  <c:v>300.74</c:v>
                </c:pt>
                <c:pt idx="83">
                  <c:v>300.74</c:v>
                </c:pt>
                <c:pt idx="84">
                  <c:v>300.74</c:v>
                </c:pt>
                <c:pt idx="85">
                  <c:v>300.74</c:v>
                </c:pt>
                <c:pt idx="86">
                  <c:v>300.74</c:v>
                </c:pt>
                <c:pt idx="87">
                  <c:v>300.74</c:v>
                </c:pt>
                <c:pt idx="88">
                  <c:v>300.74</c:v>
                </c:pt>
                <c:pt idx="89">
                  <c:v>300.74</c:v>
                </c:pt>
                <c:pt idx="90">
                  <c:v>300.74</c:v>
                </c:pt>
                <c:pt idx="91">
                  <c:v>300.74</c:v>
                </c:pt>
                <c:pt idx="92">
                  <c:v>300.74</c:v>
                </c:pt>
                <c:pt idx="93">
                  <c:v>300.74</c:v>
                </c:pt>
                <c:pt idx="94">
                  <c:v>300.74</c:v>
                </c:pt>
                <c:pt idx="95">
                  <c:v>300.74</c:v>
                </c:pt>
                <c:pt idx="96">
                  <c:v>300.74</c:v>
                </c:pt>
                <c:pt idx="97">
                  <c:v>300.74</c:v>
                </c:pt>
                <c:pt idx="98">
                  <c:v>300.74</c:v>
                </c:pt>
                <c:pt idx="99">
                  <c:v>300.74</c:v>
                </c:pt>
                <c:pt idx="100">
                  <c:v>300.74</c:v>
                </c:pt>
                <c:pt idx="101">
                  <c:v>300.74</c:v>
                </c:pt>
                <c:pt idx="102">
                  <c:v>300.74</c:v>
                </c:pt>
                <c:pt idx="103">
                  <c:v>300.74</c:v>
                </c:pt>
                <c:pt idx="104">
                  <c:v>300.74</c:v>
                </c:pt>
                <c:pt idx="105">
                  <c:v>300.74</c:v>
                </c:pt>
                <c:pt idx="106">
                  <c:v>300.74</c:v>
                </c:pt>
                <c:pt idx="107">
                  <c:v>300.74</c:v>
                </c:pt>
                <c:pt idx="108">
                  <c:v>300.74</c:v>
                </c:pt>
                <c:pt idx="109">
                  <c:v>300.74</c:v>
                </c:pt>
                <c:pt idx="110">
                  <c:v>300.74</c:v>
                </c:pt>
                <c:pt idx="111">
                  <c:v>300.74</c:v>
                </c:pt>
                <c:pt idx="112">
                  <c:v>300.74</c:v>
                </c:pt>
                <c:pt idx="113">
                  <c:v>300.74</c:v>
                </c:pt>
                <c:pt idx="114">
                  <c:v>300.74</c:v>
                </c:pt>
                <c:pt idx="115">
                  <c:v>300.74</c:v>
                </c:pt>
                <c:pt idx="116">
                  <c:v>300.74</c:v>
                </c:pt>
                <c:pt idx="117">
                  <c:v>300.74</c:v>
                </c:pt>
                <c:pt idx="118">
                  <c:v>300.74</c:v>
                </c:pt>
                <c:pt idx="119">
                  <c:v>300.74</c:v>
                </c:pt>
                <c:pt idx="120">
                  <c:v>300.74</c:v>
                </c:pt>
                <c:pt idx="121">
                  <c:v>300.74</c:v>
                </c:pt>
                <c:pt idx="122">
                  <c:v>300.74</c:v>
                </c:pt>
                <c:pt idx="123">
                  <c:v>300.74</c:v>
                </c:pt>
                <c:pt idx="124">
                  <c:v>300.74</c:v>
                </c:pt>
                <c:pt idx="125">
                  <c:v>300.74</c:v>
                </c:pt>
                <c:pt idx="126">
                  <c:v>300.74</c:v>
                </c:pt>
                <c:pt idx="127">
                  <c:v>300.74</c:v>
                </c:pt>
                <c:pt idx="128">
                  <c:v>300.74</c:v>
                </c:pt>
                <c:pt idx="129">
                  <c:v>300.74</c:v>
                </c:pt>
                <c:pt idx="130">
                  <c:v>300.74</c:v>
                </c:pt>
                <c:pt idx="131">
                  <c:v>300.74</c:v>
                </c:pt>
                <c:pt idx="132">
                  <c:v>300.74</c:v>
                </c:pt>
                <c:pt idx="133">
                  <c:v>300.74</c:v>
                </c:pt>
                <c:pt idx="134">
                  <c:v>300.74</c:v>
                </c:pt>
                <c:pt idx="135">
                  <c:v>300.74</c:v>
                </c:pt>
                <c:pt idx="136">
                  <c:v>300.74</c:v>
                </c:pt>
                <c:pt idx="137">
                  <c:v>300.74</c:v>
                </c:pt>
                <c:pt idx="138">
                  <c:v>300.74</c:v>
                </c:pt>
                <c:pt idx="139">
                  <c:v>300.74</c:v>
                </c:pt>
                <c:pt idx="140">
                  <c:v>300.74</c:v>
                </c:pt>
                <c:pt idx="141">
                  <c:v>300.74</c:v>
                </c:pt>
                <c:pt idx="142">
                  <c:v>300.74</c:v>
                </c:pt>
                <c:pt idx="143">
                  <c:v>300.74</c:v>
                </c:pt>
                <c:pt idx="144">
                  <c:v>300.74</c:v>
                </c:pt>
                <c:pt idx="145">
                  <c:v>300.74</c:v>
                </c:pt>
                <c:pt idx="146">
                  <c:v>300.74</c:v>
                </c:pt>
                <c:pt idx="147">
                  <c:v>300.74</c:v>
                </c:pt>
                <c:pt idx="148">
                  <c:v>300.74</c:v>
                </c:pt>
                <c:pt idx="149">
                  <c:v>300.74</c:v>
                </c:pt>
                <c:pt idx="150">
                  <c:v>300.74</c:v>
                </c:pt>
                <c:pt idx="151">
                  <c:v>300.74</c:v>
                </c:pt>
                <c:pt idx="152">
                  <c:v>300.74</c:v>
                </c:pt>
                <c:pt idx="153">
                  <c:v>300.74</c:v>
                </c:pt>
                <c:pt idx="154">
                  <c:v>300.74</c:v>
                </c:pt>
                <c:pt idx="155">
                  <c:v>300.74</c:v>
                </c:pt>
                <c:pt idx="156">
                  <c:v>300.74</c:v>
                </c:pt>
                <c:pt idx="157">
                  <c:v>300.74</c:v>
                </c:pt>
                <c:pt idx="158">
                  <c:v>300.74</c:v>
                </c:pt>
                <c:pt idx="159">
                  <c:v>300.74</c:v>
                </c:pt>
                <c:pt idx="160">
                  <c:v>300.74</c:v>
                </c:pt>
                <c:pt idx="161">
                  <c:v>300.74</c:v>
                </c:pt>
                <c:pt idx="162">
                  <c:v>300.74</c:v>
                </c:pt>
                <c:pt idx="163">
                  <c:v>300.74</c:v>
                </c:pt>
                <c:pt idx="164">
                  <c:v>300.74</c:v>
                </c:pt>
                <c:pt idx="165">
                  <c:v>300.74</c:v>
                </c:pt>
                <c:pt idx="166">
                  <c:v>300.74</c:v>
                </c:pt>
                <c:pt idx="167">
                  <c:v>300.74</c:v>
                </c:pt>
                <c:pt idx="168">
                  <c:v>300.74</c:v>
                </c:pt>
                <c:pt idx="169">
                  <c:v>300.74</c:v>
                </c:pt>
                <c:pt idx="170">
                  <c:v>300.74</c:v>
                </c:pt>
                <c:pt idx="171">
                  <c:v>300.74</c:v>
                </c:pt>
                <c:pt idx="172">
                  <c:v>300.74</c:v>
                </c:pt>
                <c:pt idx="173">
                  <c:v>300.74</c:v>
                </c:pt>
                <c:pt idx="174">
                  <c:v>300.74</c:v>
                </c:pt>
                <c:pt idx="175">
                  <c:v>300.74</c:v>
                </c:pt>
                <c:pt idx="176">
                  <c:v>300.74</c:v>
                </c:pt>
                <c:pt idx="177">
                  <c:v>300.74</c:v>
                </c:pt>
                <c:pt idx="178">
                  <c:v>300.74</c:v>
                </c:pt>
                <c:pt idx="179">
                  <c:v>300.74</c:v>
                </c:pt>
                <c:pt idx="180">
                  <c:v>300.74</c:v>
                </c:pt>
                <c:pt idx="181">
                  <c:v>300.74</c:v>
                </c:pt>
                <c:pt idx="182">
                  <c:v>300.74</c:v>
                </c:pt>
                <c:pt idx="183">
                  <c:v>300.74</c:v>
                </c:pt>
                <c:pt idx="184">
                  <c:v>300.74</c:v>
                </c:pt>
                <c:pt idx="185">
                  <c:v>300.74</c:v>
                </c:pt>
                <c:pt idx="186">
                  <c:v>300.74</c:v>
                </c:pt>
                <c:pt idx="187">
                  <c:v>300.74</c:v>
                </c:pt>
                <c:pt idx="188">
                  <c:v>300.74</c:v>
                </c:pt>
                <c:pt idx="189">
                  <c:v>300.74</c:v>
                </c:pt>
                <c:pt idx="190">
                  <c:v>300.74</c:v>
                </c:pt>
                <c:pt idx="191">
                  <c:v>300.74</c:v>
                </c:pt>
                <c:pt idx="192">
                  <c:v>300.74</c:v>
                </c:pt>
                <c:pt idx="193">
                  <c:v>300.74</c:v>
                </c:pt>
                <c:pt idx="194">
                  <c:v>300.74</c:v>
                </c:pt>
                <c:pt idx="195">
                  <c:v>300.74</c:v>
                </c:pt>
                <c:pt idx="196">
                  <c:v>300.74</c:v>
                </c:pt>
                <c:pt idx="197">
                  <c:v>300.74</c:v>
                </c:pt>
                <c:pt idx="198">
                  <c:v>300.74</c:v>
                </c:pt>
                <c:pt idx="199">
                  <c:v>300.74</c:v>
                </c:pt>
                <c:pt idx="200">
                  <c:v>300.74</c:v>
                </c:pt>
                <c:pt idx="201">
                  <c:v>300.74</c:v>
                </c:pt>
                <c:pt idx="202">
                  <c:v>300.74</c:v>
                </c:pt>
                <c:pt idx="203">
                  <c:v>300.74</c:v>
                </c:pt>
                <c:pt idx="204">
                  <c:v>300.74</c:v>
                </c:pt>
                <c:pt idx="205">
                  <c:v>300.74</c:v>
                </c:pt>
                <c:pt idx="206">
                  <c:v>300.74</c:v>
                </c:pt>
                <c:pt idx="207">
                  <c:v>300.74</c:v>
                </c:pt>
                <c:pt idx="208">
                  <c:v>300.74</c:v>
                </c:pt>
                <c:pt idx="209">
                  <c:v>300.74</c:v>
                </c:pt>
                <c:pt idx="210">
                  <c:v>300.74</c:v>
                </c:pt>
                <c:pt idx="211">
                  <c:v>300.74</c:v>
                </c:pt>
                <c:pt idx="212">
                  <c:v>300.74</c:v>
                </c:pt>
                <c:pt idx="213">
                  <c:v>300.74</c:v>
                </c:pt>
                <c:pt idx="214">
                  <c:v>300.74</c:v>
                </c:pt>
                <c:pt idx="215">
                  <c:v>300.74</c:v>
                </c:pt>
                <c:pt idx="216">
                  <c:v>300.74</c:v>
                </c:pt>
                <c:pt idx="217">
                  <c:v>300.74</c:v>
                </c:pt>
                <c:pt idx="218">
                  <c:v>300.74</c:v>
                </c:pt>
                <c:pt idx="219">
                  <c:v>300.74</c:v>
                </c:pt>
                <c:pt idx="220">
                  <c:v>300.74</c:v>
                </c:pt>
                <c:pt idx="221">
                  <c:v>300.74</c:v>
                </c:pt>
                <c:pt idx="222">
                  <c:v>300.74</c:v>
                </c:pt>
                <c:pt idx="223">
                  <c:v>300.74</c:v>
                </c:pt>
                <c:pt idx="224">
                  <c:v>300.74</c:v>
                </c:pt>
                <c:pt idx="225">
                  <c:v>300.74</c:v>
                </c:pt>
                <c:pt idx="226">
                  <c:v>300.74</c:v>
                </c:pt>
                <c:pt idx="227">
                  <c:v>300.74</c:v>
                </c:pt>
                <c:pt idx="228">
                  <c:v>300.74</c:v>
                </c:pt>
                <c:pt idx="229">
                  <c:v>300.74</c:v>
                </c:pt>
                <c:pt idx="230">
                  <c:v>300.74</c:v>
                </c:pt>
                <c:pt idx="231">
                  <c:v>300.74</c:v>
                </c:pt>
                <c:pt idx="232">
                  <c:v>300.74</c:v>
                </c:pt>
                <c:pt idx="233">
                  <c:v>300.74</c:v>
                </c:pt>
                <c:pt idx="234">
                  <c:v>300.74</c:v>
                </c:pt>
                <c:pt idx="235">
                  <c:v>300.74</c:v>
                </c:pt>
                <c:pt idx="236">
                  <c:v>300.74</c:v>
                </c:pt>
                <c:pt idx="237">
                  <c:v>300.74</c:v>
                </c:pt>
                <c:pt idx="238">
                  <c:v>300.74</c:v>
                </c:pt>
                <c:pt idx="239">
                  <c:v>300.74</c:v>
                </c:pt>
                <c:pt idx="240">
                  <c:v>300.74</c:v>
                </c:pt>
                <c:pt idx="241">
                  <c:v>300.74</c:v>
                </c:pt>
                <c:pt idx="242">
                  <c:v>300.74</c:v>
                </c:pt>
                <c:pt idx="243">
                  <c:v>300.74</c:v>
                </c:pt>
                <c:pt idx="244">
                  <c:v>300.74</c:v>
                </c:pt>
                <c:pt idx="245">
                  <c:v>300.74</c:v>
                </c:pt>
                <c:pt idx="246">
                  <c:v>300.74</c:v>
                </c:pt>
                <c:pt idx="247">
                  <c:v>300.74</c:v>
                </c:pt>
                <c:pt idx="248">
                  <c:v>300.74</c:v>
                </c:pt>
                <c:pt idx="249">
                  <c:v>300.74</c:v>
                </c:pt>
                <c:pt idx="250">
                  <c:v>300.74</c:v>
                </c:pt>
                <c:pt idx="251">
                  <c:v>300.74</c:v>
                </c:pt>
                <c:pt idx="252">
                  <c:v>300.74</c:v>
                </c:pt>
                <c:pt idx="253">
                  <c:v>300.74</c:v>
                </c:pt>
                <c:pt idx="254">
                  <c:v>300.74</c:v>
                </c:pt>
                <c:pt idx="255">
                  <c:v>300.74</c:v>
                </c:pt>
                <c:pt idx="256">
                  <c:v>300.74</c:v>
                </c:pt>
                <c:pt idx="257">
                  <c:v>300.74</c:v>
                </c:pt>
                <c:pt idx="258">
                  <c:v>300.74</c:v>
                </c:pt>
                <c:pt idx="259">
                  <c:v>300.74</c:v>
                </c:pt>
                <c:pt idx="260">
                  <c:v>300.74</c:v>
                </c:pt>
                <c:pt idx="261">
                  <c:v>300.74</c:v>
                </c:pt>
                <c:pt idx="262">
                  <c:v>300.74</c:v>
                </c:pt>
                <c:pt idx="263">
                  <c:v>300.74</c:v>
                </c:pt>
                <c:pt idx="264">
                  <c:v>300.74</c:v>
                </c:pt>
                <c:pt idx="265">
                  <c:v>300.74</c:v>
                </c:pt>
                <c:pt idx="266">
                  <c:v>300.74</c:v>
                </c:pt>
                <c:pt idx="267">
                  <c:v>300.74</c:v>
                </c:pt>
                <c:pt idx="268">
                  <c:v>300.74</c:v>
                </c:pt>
                <c:pt idx="269">
                  <c:v>300.74</c:v>
                </c:pt>
                <c:pt idx="270">
                  <c:v>300.74</c:v>
                </c:pt>
                <c:pt idx="271">
                  <c:v>300.74</c:v>
                </c:pt>
                <c:pt idx="272">
                  <c:v>300.74</c:v>
                </c:pt>
                <c:pt idx="273">
                  <c:v>300.74</c:v>
                </c:pt>
                <c:pt idx="274">
                  <c:v>300.74</c:v>
                </c:pt>
                <c:pt idx="275">
                  <c:v>300.74</c:v>
                </c:pt>
                <c:pt idx="276">
                  <c:v>300.74</c:v>
                </c:pt>
                <c:pt idx="277">
                  <c:v>300.74</c:v>
                </c:pt>
                <c:pt idx="278">
                  <c:v>300.74</c:v>
                </c:pt>
                <c:pt idx="279">
                  <c:v>300.74</c:v>
                </c:pt>
                <c:pt idx="280">
                  <c:v>300.74</c:v>
                </c:pt>
                <c:pt idx="281">
                  <c:v>300.74</c:v>
                </c:pt>
                <c:pt idx="282">
                  <c:v>300.74</c:v>
                </c:pt>
                <c:pt idx="283">
                  <c:v>300.74</c:v>
                </c:pt>
                <c:pt idx="284">
                  <c:v>300.74</c:v>
                </c:pt>
                <c:pt idx="285">
                  <c:v>300.74</c:v>
                </c:pt>
                <c:pt idx="286">
                  <c:v>300.74</c:v>
                </c:pt>
                <c:pt idx="287">
                  <c:v>300.74</c:v>
                </c:pt>
                <c:pt idx="288">
                  <c:v>300.74</c:v>
                </c:pt>
                <c:pt idx="289">
                  <c:v>300.74</c:v>
                </c:pt>
                <c:pt idx="290">
                  <c:v>300.74</c:v>
                </c:pt>
                <c:pt idx="291">
                  <c:v>300.74</c:v>
                </c:pt>
                <c:pt idx="292">
                  <c:v>300.74</c:v>
                </c:pt>
                <c:pt idx="293">
                  <c:v>300.74</c:v>
                </c:pt>
                <c:pt idx="294">
                  <c:v>300.74</c:v>
                </c:pt>
                <c:pt idx="295">
                  <c:v>300.74</c:v>
                </c:pt>
                <c:pt idx="296">
                  <c:v>300.74</c:v>
                </c:pt>
                <c:pt idx="297">
                  <c:v>300.74</c:v>
                </c:pt>
                <c:pt idx="298">
                  <c:v>300.74</c:v>
                </c:pt>
                <c:pt idx="299">
                  <c:v>300.74</c:v>
                </c:pt>
                <c:pt idx="300">
                  <c:v>300.74</c:v>
                </c:pt>
                <c:pt idx="301">
                  <c:v>300.74</c:v>
                </c:pt>
                <c:pt idx="302">
                  <c:v>300.74</c:v>
                </c:pt>
                <c:pt idx="303">
                  <c:v>300.74</c:v>
                </c:pt>
                <c:pt idx="304">
                  <c:v>300.74</c:v>
                </c:pt>
                <c:pt idx="305">
                  <c:v>300.74</c:v>
                </c:pt>
                <c:pt idx="306">
                  <c:v>300.74</c:v>
                </c:pt>
                <c:pt idx="307">
                  <c:v>300.74</c:v>
                </c:pt>
                <c:pt idx="308">
                  <c:v>300.74</c:v>
                </c:pt>
                <c:pt idx="309">
                  <c:v>300.74</c:v>
                </c:pt>
                <c:pt idx="310">
                  <c:v>300.74</c:v>
                </c:pt>
                <c:pt idx="311">
                  <c:v>300.74</c:v>
                </c:pt>
                <c:pt idx="312">
                  <c:v>300.74</c:v>
                </c:pt>
                <c:pt idx="313">
                  <c:v>300.74</c:v>
                </c:pt>
                <c:pt idx="314">
                  <c:v>300.74</c:v>
                </c:pt>
                <c:pt idx="315">
                  <c:v>300.74</c:v>
                </c:pt>
                <c:pt idx="316">
                  <c:v>300.74</c:v>
                </c:pt>
                <c:pt idx="317">
                  <c:v>300.74</c:v>
                </c:pt>
                <c:pt idx="318">
                  <c:v>300.74</c:v>
                </c:pt>
                <c:pt idx="319">
                  <c:v>300.74</c:v>
                </c:pt>
                <c:pt idx="320">
                  <c:v>300.74</c:v>
                </c:pt>
                <c:pt idx="321">
                  <c:v>300.74</c:v>
                </c:pt>
                <c:pt idx="322">
                  <c:v>300.74</c:v>
                </c:pt>
                <c:pt idx="323">
                  <c:v>300.74</c:v>
                </c:pt>
                <c:pt idx="324">
                  <c:v>300.74</c:v>
                </c:pt>
                <c:pt idx="325">
                  <c:v>300.74</c:v>
                </c:pt>
                <c:pt idx="326">
                  <c:v>300.74</c:v>
                </c:pt>
                <c:pt idx="327">
                  <c:v>300.74</c:v>
                </c:pt>
                <c:pt idx="328">
                  <c:v>300.74</c:v>
                </c:pt>
                <c:pt idx="329">
                  <c:v>300.74</c:v>
                </c:pt>
                <c:pt idx="330">
                  <c:v>300.74</c:v>
                </c:pt>
                <c:pt idx="331">
                  <c:v>300.74</c:v>
                </c:pt>
                <c:pt idx="332">
                  <c:v>300.74</c:v>
                </c:pt>
                <c:pt idx="333">
                  <c:v>300.74</c:v>
                </c:pt>
                <c:pt idx="334">
                  <c:v>300.74</c:v>
                </c:pt>
                <c:pt idx="335">
                  <c:v>300.74</c:v>
                </c:pt>
                <c:pt idx="336">
                  <c:v>300.74</c:v>
                </c:pt>
                <c:pt idx="337">
                  <c:v>300.74</c:v>
                </c:pt>
                <c:pt idx="338">
                  <c:v>300.74</c:v>
                </c:pt>
                <c:pt idx="339">
                  <c:v>300.74</c:v>
                </c:pt>
                <c:pt idx="340">
                  <c:v>300.74</c:v>
                </c:pt>
                <c:pt idx="341">
                  <c:v>300.74</c:v>
                </c:pt>
                <c:pt idx="342">
                  <c:v>300.74</c:v>
                </c:pt>
                <c:pt idx="343">
                  <c:v>300.74</c:v>
                </c:pt>
                <c:pt idx="344">
                  <c:v>300.74</c:v>
                </c:pt>
                <c:pt idx="345">
                  <c:v>300.74</c:v>
                </c:pt>
                <c:pt idx="346">
                  <c:v>300.74</c:v>
                </c:pt>
                <c:pt idx="347">
                  <c:v>300.74</c:v>
                </c:pt>
                <c:pt idx="348">
                  <c:v>300.74</c:v>
                </c:pt>
                <c:pt idx="349">
                  <c:v>300.74</c:v>
                </c:pt>
                <c:pt idx="350">
                  <c:v>300.74</c:v>
                </c:pt>
                <c:pt idx="351">
                  <c:v>300.74</c:v>
                </c:pt>
                <c:pt idx="352">
                  <c:v>300.74</c:v>
                </c:pt>
                <c:pt idx="353">
                  <c:v>300.74</c:v>
                </c:pt>
                <c:pt idx="354">
                  <c:v>300.74</c:v>
                </c:pt>
                <c:pt idx="355">
                  <c:v>300.74</c:v>
                </c:pt>
                <c:pt idx="356">
                  <c:v>300.74</c:v>
                </c:pt>
                <c:pt idx="357">
                  <c:v>300.74</c:v>
                </c:pt>
                <c:pt idx="358">
                  <c:v>300.74</c:v>
                </c:pt>
                <c:pt idx="359">
                  <c:v>300.74</c:v>
                </c:pt>
                <c:pt idx="360">
                  <c:v>300.74</c:v>
                </c:pt>
                <c:pt idx="361">
                  <c:v>300.74</c:v>
                </c:pt>
                <c:pt idx="362">
                  <c:v>300.74</c:v>
                </c:pt>
                <c:pt idx="363">
                  <c:v>300.74</c:v>
                </c:pt>
                <c:pt idx="364">
                  <c:v>300.74</c:v>
                </c:pt>
                <c:pt idx="365">
                  <c:v>300.74</c:v>
                </c:pt>
                <c:pt idx="366">
                  <c:v>300.74</c:v>
                </c:pt>
                <c:pt idx="367">
                  <c:v>300.74</c:v>
                </c:pt>
                <c:pt idx="368">
                  <c:v>300.74</c:v>
                </c:pt>
                <c:pt idx="369">
                  <c:v>300.74</c:v>
                </c:pt>
                <c:pt idx="370">
                  <c:v>300.74</c:v>
                </c:pt>
                <c:pt idx="371">
                  <c:v>300.74</c:v>
                </c:pt>
                <c:pt idx="372">
                  <c:v>300.74</c:v>
                </c:pt>
                <c:pt idx="373">
                  <c:v>300.74</c:v>
                </c:pt>
                <c:pt idx="374">
                  <c:v>300.74</c:v>
                </c:pt>
                <c:pt idx="375">
                  <c:v>300.74</c:v>
                </c:pt>
                <c:pt idx="376">
                  <c:v>300.74</c:v>
                </c:pt>
                <c:pt idx="377">
                  <c:v>300.74</c:v>
                </c:pt>
                <c:pt idx="378">
                  <c:v>300.74</c:v>
                </c:pt>
                <c:pt idx="379">
                  <c:v>300.74</c:v>
                </c:pt>
                <c:pt idx="380">
                  <c:v>300.74</c:v>
                </c:pt>
                <c:pt idx="381">
                  <c:v>300.74</c:v>
                </c:pt>
                <c:pt idx="382">
                  <c:v>300.74</c:v>
                </c:pt>
                <c:pt idx="383">
                  <c:v>300.74</c:v>
                </c:pt>
                <c:pt idx="384">
                  <c:v>300.74</c:v>
                </c:pt>
                <c:pt idx="385">
                  <c:v>300.74</c:v>
                </c:pt>
                <c:pt idx="386">
                  <c:v>300.74</c:v>
                </c:pt>
                <c:pt idx="387">
                  <c:v>300.74</c:v>
                </c:pt>
                <c:pt idx="388">
                  <c:v>300.74</c:v>
                </c:pt>
                <c:pt idx="389">
                  <c:v>300.74</c:v>
                </c:pt>
                <c:pt idx="390">
                  <c:v>300.74</c:v>
                </c:pt>
                <c:pt idx="391">
                  <c:v>300.74</c:v>
                </c:pt>
                <c:pt idx="392">
                  <c:v>300.74</c:v>
                </c:pt>
                <c:pt idx="393">
                  <c:v>300.74</c:v>
                </c:pt>
                <c:pt idx="394">
                  <c:v>300.74</c:v>
                </c:pt>
                <c:pt idx="395">
                  <c:v>300.74</c:v>
                </c:pt>
                <c:pt idx="396">
                  <c:v>300.74</c:v>
                </c:pt>
                <c:pt idx="397">
                  <c:v>300.74</c:v>
                </c:pt>
                <c:pt idx="398">
                  <c:v>300.74</c:v>
                </c:pt>
                <c:pt idx="399">
                  <c:v>300.74</c:v>
                </c:pt>
                <c:pt idx="400">
                  <c:v>300.74</c:v>
                </c:pt>
                <c:pt idx="401">
                  <c:v>300.74</c:v>
                </c:pt>
                <c:pt idx="402">
                  <c:v>300.74</c:v>
                </c:pt>
                <c:pt idx="403">
                  <c:v>300.74</c:v>
                </c:pt>
                <c:pt idx="404">
                  <c:v>300.74</c:v>
                </c:pt>
                <c:pt idx="405">
                  <c:v>300.74</c:v>
                </c:pt>
                <c:pt idx="406">
                  <c:v>300.74</c:v>
                </c:pt>
                <c:pt idx="407">
                  <c:v>300.74</c:v>
                </c:pt>
                <c:pt idx="408">
                  <c:v>300.74</c:v>
                </c:pt>
                <c:pt idx="409">
                  <c:v>300.74</c:v>
                </c:pt>
                <c:pt idx="410">
                  <c:v>300.74</c:v>
                </c:pt>
                <c:pt idx="411">
                  <c:v>300.74</c:v>
                </c:pt>
                <c:pt idx="412">
                  <c:v>300.74</c:v>
                </c:pt>
                <c:pt idx="413">
                  <c:v>300.74</c:v>
                </c:pt>
                <c:pt idx="414">
                  <c:v>300.74</c:v>
                </c:pt>
                <c:pt idx="415">
                  <c:v>300.74</c:v>
                </c:pt>
                <c:pt idx="416">
                  <c:v>300.74</c:v>
                </c:pt>
                <c:pt idx="417">
                  <c:v>300.74</c:v>
                </c:pt>
                <c:pt idx="418">
                  <c:v>300.74</c:v>
                </c:pt>
                <c:pt idx="419">
                  <c:v>300.74</c:v>
                </c:pt>
                <c:pt idx="420">
                  <c:v>300.74</c:v>
                </c:pt>
                <c:pt idx="421">
                  <c:v>300.74</c:v>
                </c:pt>
                <c:pt idx="422">
                  <c:v>300.74</c:v>
                </c:pt>
                <c:pt idx="423">
                  <c:v>300.74</c:v>
                </c:pt>
                <c:pt idx="424">
                  <c:v>300.74</c:v>
                </c:pt>
                <c:pt idx="425">
                  <c:v>300.74</c:v>
                </c:pt>
                <c:pt idx="426">
                  <c:v>300.74</c:v>
                </c:pt>
                <c:pt idx="427">
                  <c:v>300.74</c:v>
                </c:pt>
                <c:pt idx="428">
                  <c:v>300.74</c:v>
                </c:pt>
                <c:pt idx="429">
                  <c:v>300.74</c:v>
                </c:pt>
                <c:pt idx="430">
                  <c:v>300.74</c:v>
                </c:pt>
                <c:pt idx="431">
                  <c:v>300.74</c:v>
                </c:pt>
                <c:pt idx="432">
                  <c:v>300.74</c:v>
                </c:pt>
                <c:pt idx="433">
                  <c:v>300.74</c:v>
                </c:pt>
                <c:pt idx="434">
                  <c:v>300.74</c:v>
                </c:pt>
                <c:pt idx="435">
                  <c:v>300.74</c:v>
                </c:pt>
                <c:pt idx="436">
                  <c:v>300.74</c:v>
                </c:pt>
                <c:pt idx="437">
                  <c:v>300.74</c:v>
                </c:pt>
                <c:pt idx="438">
                  <c:v>300.74</c:v>
                </c:pt>
                <c:pt idx="439">
                  <c:v>300.74</c:v>
                </c:pt>
                <c:pt idx="440">
                  <c:v>300.74</c:v>
                </c:pt>
                <c:pt idx="441">
                  <c:v>300.74</c:v>
                </c:pt>
                <c:pt idx="442">
                  <c:v>300.74</c:v>
                </c:pt>
                <c:pt idx="443">
                  <c:v>300.74</c:v>
                </c:pt>
                <c:pt idx="444">
                  <c:v>300.74</c:v>
                </c:pt>
                <c:pt idx="445">
                  <c:v>300.74</c:v>
                </c:pt>
                <c:pt idx="446">
                  <c:v>300.74</c:v>
                </c:pt>
                <c:pt idx="447">
                  <c:v>300.74</c:v>
                </c:pt>
                <c:pt idx="448">
                  <c:v>300.74</c:v>
                </c:pt>
                <c:pt idx="449">
                  <c:v>300.74</c:v>
                </c:pt>
                <c:pt idx="450">
                  <c:v>300.74</c:v>
                </c:pt>
                <c:pt idx="451">
                  <c:v>300.74</c:v>
                </c:pt>
                <c:pt idx="452">
                  <c:v>300.74</c:v>
                </c:pt>
                <c:pt idx="453">
                  <c:v>300.74</c:v>
                </c:pt>
                <c:pt idx="454">
                  <c:v>300.74</c:v>
                </c:pt>
                <c:pt idx="455">
                  <c:v>300.74</c:v>
                </c:pt>
                <c:pt idx="456">
                  <c:v>300.74</c:v>
                </c:pt>
                <c:pt idx="457">
                  <c:v>300.74</c:v>
                </c:pt>
                <c:pt idx="458">
                  <c:v>300.74</c:v>
                </c:pt>
                <c:pt idx="459">
                  <c:v>300.74</c:v>
                </c:pt>
                <c:pt idx="460">
                  <c:v>300.74</c:v>
                </c:pt>
                <c:pt idx="461">
                  <c:v>300.74</c:v>
                </c:pt>
                <c:pt idx="462">
                  <c:v>300.74</c:v>
                </c:pt>
                <c:pt idx="463">
                  <c:v>300.74</c:v>
                </c:pt>
                <c:pt idx="464">
                  <c:v>300.74</c:v>
                </c:pt>
                <c:pt idx="465">
                  <c:v>300.74</c:v>
                </c:pt>
                <c:pt idx="466">
                  <c:v>300.74</c:v>
                </c:pt>
                <c:pt idx="467">
                  <c:v>300.74</c:v>
                </c:pt>
                <c:pt idx="468">
                  <c:v>300.74</c:v>
                </c:pt>
                <c:pt idx="469">
                  <c:v>300.74</c:v>
                </c:pt>
                <c:pt idx="470">
                  <c:v>300.74</c:v>
                </c:pt>
                <c:pt idx="471">
                  <c:v>300.74</c:v>
                </c:pt>
                <c:pt idx="472">
                  <c:v>300.74</c:v>
                </c:pt>
                <c:pt idx="473">
                  <c:v>300.74</c:v>
                </c:pt>
                <c:pt idx="474">
                  <c:v>300.74</c:v>
                </c:pt>
                <c:pt idx="475">
                  <c:v>300.74</c:v>
                </c:pt>
                <c:pt idx="476">
                  <c:v>300.74</c:v>
                </c:pt>
                <c:pt idx="477">
                  <c:v>300.74</c:v>
                </c:pt>
                <c:pt idx="478">
                  <c:v>300.74</c:v>
                </c:pt>
                <c:pt idx="479">
                  <c:v>300.74</c:v>
                </c:pt>
                <c:pt idx="480">
                  <c:v>300.74</c:v>
                </c:pt>
                <c:pt idx="481">
                  <c:v>300.74</c:v>
                </c:pt>
                <c:pt idx="482">
                  <c:v>300.74</c:v>
                </c:pt>
                <c:pt idx="483">
                  <c:v>300.74</c:v>
                </c:pt>
                <c:pt idx="484">
                  <c:v>300.74</c:v>
                </c:pt>
                <c:pt idx="485">
                  <c:v>300.74</c:v>
                </c:pt>
                <c:pt idx="486">
                  <c:v>300.74</c:v>
                </c:pt>
                <c:pt idx="487">
                  <c:v>300.74</c:v>
                </c:pt>
                <c:pt idx="488">
                  <c:v>300.74</c:v>
                </c:pt>
                <c:pt idx="489">
                  <c:v>300.74</c:v>
                </c:pt>
                <c:pt idx="490">
                  <c:v>300.74</c:v>
                </c:pt>
                <c:pt idx="491">
                  <c:v>300.74</c:v>
                </c:pt>
                <c:pt idx="492">
                  <c:v>300.74</c:v>
                </c:pt>
                <c:pt idx="493">
                  <c:v>300.74</c:v>
                </c:pt>
                <c:pt idx="494">
                  <c:v>300.74</c:v>
                </c:pt>
                <c:pt idx="495">
                  <c:v>300.74</c:v>
                </c:pt>
                <c:pt idx="496">
                  <c:v>300.74</c:v>
                </c:pt>
                <c:pt idx="497">
                  <c:v>300.74</c:v>
                </c:pt>
                <c:pt idx="498">
                  <c:v>300.74</c:v>
                </c:pt>
                <c:pt idx="499">
                  <c:v>300.74</c:v>
                </c:pt>
                <c:pt idx="500">
                  <c:v>300.74</c:v>
                </c:pt>
                <c:pt idx="501">
                  <c:v>300.74</c:v>
                </c:pt>
                <c:pt idx="502">
                  <c:v>300.74</c:v>
                </c:pt>
                <c:pt idx="503">
                  <c:v>300.74</c:v>
                </c:pt>
                <c:pt idx="504">
                  <c:v>300.74</c:v>
                </c:pt>
                <c:pt idx="505">
                  <c:v>300.74</c:v>
                </c:pt>
                <c:pt idx="506">
                  <c:v>300.74</c:v>
                </c:pt>
                <c:pt idx="507">
                  <c:v>300.74</c:v>
                </c:pt>
                <c:pt idx="508">
                  <c:v>300.74</c:v>
                </c:pt>
                <c:pt idx="509">
                  <c:v>300.74</c:v>
                </c:pt>
                <c:pt idx="510">
                  <c:v>300.74</c:v>
                </c:pt>
                <c:pt idx="511">
                  <c:v>300.74</c:v>
                </c:pt>
                <c:pt idx="512">
                  <c:v>300.74</c:v>
                </c:pt>
                <c:pt idx="513">
                  <c:v>300.74</c:v>
                </c:pt>
                <c:pt idx="514">
                  <c:v>300.74</c:v>
                </c:pt>
                <c:pt idx="515">
                  <c:v>300.74</c:v>
                </c:pt>
                <c:pt idx="516">
                  <c:v>300.74</c:v>
                </c:pt>
                <c:pt idx="517">
                  <c:v>300.74</c:v>
                </c:pt>
                <c:pt idx="518">
                  <c:v>300.74</c:v>
                </c:pt>
                <c:pt idx="519">
                  <c:v>300.74</c:v>
                </c:pt>
                <c:pt idx="520">
                  <c:v>300.74</c:v>
                </c:pt>
                <c:pt idx="521">
                  <c:v>300.74</c:v>
                </c:pt>
                <c:pt idx="522">
                  <c:v>300.74</c:v>
                </c:pt>
                <c:pt idx="523">
                  <c:v>300.74</c:v>
                </c:pt>
                <c:pt idx="524">
                  <c:v>300.74</c:v>
                </c:pt>
                <c:pt idx="525">
                  <c:v>300.74</c:v>
                </c:pt>
                <c:pt idx="526">
                  <c:v>300.74</c:v>
                </c:pt>
                <c:pt idx="527">
                  <c:v>300.74</c:v>
                </c:pt>
                <c:pt idx="528">
                  <c:v>300.74</c:v>
                </c:pt>
                <c:pt idx="529">
                  <c:v>300.74</c:v>
                </c:pt>
                <c:pt idx="530">
                  <c:v>300.74</c:v>
                </c:pt>
                <c:pt idx="531">
                  <c:v>300.74</c:v>
                </c:pt>
                <c:pt idx="532">
                  <c:v>300.74</c:v>
                </c:pt>
                <c:pt idx="533">
                  <c:v>300.74</c:v>
                </c:pt>
                <c:pt idx="534">
                  <c:v>300.74</c:v>
                </c:pt>
                <c:pt idx="535">
                  <c:v>300.74</c:v>
                </c:pt>
                <c:pt idx="536">
                  <c:v>300.74</c:v>
                </c:pt>
                <c:pt idx="537">
                  <c:v>300.74</c:v>
                </c:pt>
                <c:pt idx="538">
                  <c:v>300.74</c:v>
                </c:pt>
                <c:pt idx="539">
                  <c:v>300.74</c:v>
                </c:pt>
                <c:pt idx="540">
                  <c:v>300.74</c:v>
                </c:pt>
                <c:pt idx="541">
                  <c:v>300.74</c:v>
                </c:pt>
                <c:pt idx="542">
                  <c:v>300.74</c:v>
                </c:pt>
                <c:pt idx="543">
                  <c:v>300.74</c:v>
                </c:pt>
                <c:pt idx="544">
                  <c:v>300.74</c:v>
                </c:pt>
                <c:pt idx="545">
                  <c:v>300.74</c:v>
                </c:pt>
                <c:pt idx="546">
                  <c:v>300.74</c:v>
                </c:pt>
                <c:pt idx="547">
                  <c:v>300.74</c:v>
                </c:pt>
                <c:pt idx="548">
                  <c:v>300.74</c:v>
                </c:pt>
                <c:pt idx="549">
                  <c:v>300.74</c:v>
                </c:pt>
                <c:pt idx="550">
                  <c:v>300.74</c:v>
                </c:pt>
                <c:pt idx="551">
                  <c:v>300.74</c:v>
                </c:pt>
                <c:pt idx="552">
                  <c:v>300.74</c:v>
                </c:pt>
                <c:pt idx="553">
                  <c:v>300.74</c:v>
                </c:pt>
                <c:pt idx="554">
                  <c:v>300.74</c:v>
                </c:pt>
                <c:pt idx="555">
                  <c:v>300.74</c:v>
                </c:pt>
                <c:pt idx="556">
                  <c:v>300.74</c:v>
                </c:pt>
                <c:pt idx="557">
                  <c:v>300.74</c:v>
                </c:pt>
                <c:pt idx="558">
                  <c:v>300.74</c:v>
                </c:pt>
                <c:pt idx="559">
                  <c:v>300.74</c:v>
                </c:pt>
                <c:pt idx="560">
                  <c:v>300.74</c:v>
                </c:pt>
                <c:pt idx="561">
                  <c:v>300.74</c:v>
                </c:pt>
                <c:pt idx="562">
                  <c:v>300.74</c:v>
                </c:pt>
                <c:pt idx="563">
                  <c:v>300.74</c:v>
                </c:pt>
                <c:pt idx="564">
                  <c:v>300.74</c:v>
                </c:pt>
                <c:pt idx="565">
                  <c:v>300.74</c:v>
                </c:pt>
                <c:pt idx="566">
                  <c:v>300.74</c:v>
                </c:pt>
                <c:pt idx="567">
                  <c:v>300.74</c:v>
                </c:pt>
                <c:pt idx="568">
                  <c:v>300.74</c:v>
                </c:pt>
                <c:pt idx="569">
                  <c:v>300.74</c:v>
                </c:pt>
                <c:pt idx="570">
                  <c:v>300.74</c:v>
                </c:pt>
                <c:pt idx="571">
                  <c:v>300.74</c:v>
                </c:pt>
                <c:pt idx="572">
                  <c:v>300.74</c:v>
                </c:pt>
                <c:pt idx="573">
                  <c:v>300.74</c:v>
                </c:pt>
                <c:pt idx="574">
                  <c:v>300.74</c:v>
                </c:pt>
                <c:pt idx="575">
                  <c:v>300.74</c:v>
                </c:pt>
                <c:pt idx="576">
                  <c:v>300.74</c:v>
                </c:pt>
                <c:pt idx="577">
                  <c:v>300.74</c:v>
                </c:pt>
                <c:pt idx="578">
                  <c:v>300.74</c:v>
                </c:pt>
                <c:pt idx="579">
                  <c:v>300.74</c:v>
                </c:pt>
                <c:pt idx="580">
                  <c:v>300.74</c:v>
                </c:pt>
                <c:pt idx="581">
                  <c:v>300.74</c:v>
                </c:pt>
                <c:pt idx="582">
                  <c:v>300.74</c:v>
                </c:pt>
                <c:pt idx="583">
                  <c:v>300.74</c:v>
                </c:pt>
                <c:pt idx="584">
                  <c:v>300.74</c:v>
                </c:pt>
                <c:pt idx="585">
                  <c:v>300.74</c:v>
                </c:pt>
                <c:pt idx="586">
                  <c:v>300.74</c:v>
                </c:pt>
                <c:pt idx="587">
                  <c:v>300.74</c:v>
                </c:pt>
                <c:pt idx="588">
                  <c:v>300.74</c:v>
                </c:pt>
                <c:pt idx="589">
                  <c:v>300.74</c:v>
                </c:pt>
                <c:pt idx="590">
                  <c:v>300.74</c:v>
                </c:pt>
                <c:pt idx="591">
                  <c:v>300.74</c:v>
                </c:pt>
                <c:pt idx="592">
                  <c:v>300.74</c:v>
                </c:pt>
                <c:pt idx="593">
                  <c:v>300.74</c:v>
                </c:pt>
                <c:pt idx="594">
                  <c:v>300.74</c:v>
                </c:pt>
                <c:pt idx="595">
                  <c:v>300.74</c:v>
                </c:pt>
                <c:pt idx="596">
                  <c:v>300.74</c:v>
                </c:pt>
                <c:pt idx="597">
                  <c:v>300.74</c:v>
                </c:pt>
                <c:pt idx="598">
                  <c:v>300.74</c:v>
                </c:pt>
                <c:pt idx="599">
                  <c:v>300.74</c:v>
                </c:pt>
                <c:pt idx="600">
                  <c:v>300.74</c:v>
                </c:pt>
                <c:pt idx="601">
                  <c:v>300.74</c:v>
                </c:pt>
                <c:pt idx="602">
                  <c:v>300.74</c:v>
                </c:pt>
                <c:pt idx="603">
                  <c:v>300.74</c:v>
                </c:pt>
                <c:pt idx="604">
                  <c:v>300.74</c:v>
                </c:pt>
                <c:pt idx="605">
                  <c:v>300.74</c:v>
                </c:pt>
                <c:pt idx="606">
                  <c:v>300.74</c:v>
                </c:pt>
                <c:pt idx="607">
                  <c:v>300.74</c:v>
                </c:pt>
                <c:pt idx="608">
                  <c:v>300.74</c:v>
                </c:pt>
                <c:pt idx="609">
                  <c:v>300.74</c:v>
                </c:pt>
                <c:pt idx="610">
                  <c:v>300.74</c:v>
                </c:pt>
                <c:pt idx="611">
                  <c:v>300.74</c:v>
                </c:pt>
                <c:pt idx="612">
                  <c:v>300.74</c:v>
                </c:pt>
                <c:pt idx="613">
                  <c:v>300.74</c:v>
                </c:pt>
                <c:pt idx="614">
                  <c:v>300.74</c:v>
                </c:pt>
                <c:pt idx="615">
                  <c:v>300.74</c:v>
                </c:pt>
                <c:pt idx="616">
                  <c:v>300.74</c:v>
                </c:pt>
                <c:pt idx="617">
                  <c:v>300.74</c:v>
                </c:pt>
                <c:pt idx="618">
                  <c:v>300.74</c:v>
                </c:pt>
                <c:pt idx="619">
                  <c:v>300.74</c:v>
                </c:pt>
                <c:pt idx="620">
                  <c:v>300.74</c:v>
                </c:pt>
                <c:pt idx="621">
                  <c:v>300.74</c:v>
                </c:pt>
                <c:pt idx="622">
                  <c:v>300.74</c:v>
                </c:pt>
                <c:pt idx="623">
                  <c:v>300.74</c:v>
                </c:pt>
                <c:pt idx="624">
                  <c:v>300.74</c:v>
                </c:pt>
                <c:pt idx="625">
                  <c:v>300.74</c:v>
                </c:pt>
                <c:pt idx="626">
                  <c:v>300.74</c:v>
                </c:pt>
                <c:pt idx="627">
                  <c:v>300.74</c:v>
                </c:pt>
                <c:pt idx="628">
                  <c:v>300.74</c:v>
                </c:pt>
                <c:pt idx="629">
                  <c:v>300.74</c:v>
                </c:pt>
                <c:pt idx="630">
                  <c:v>300.74</c:v>
                </c:pt>
                <c:pt idx="631">
                  <c:v>300.74</c:v>
                </c:pt>
                <c:pt idx="632">
                  <c:v>300.74</c:v>
                </c:pt>
                <c:pt idx="633">
                  <c:v>300.74</c:v>
                </c:pt>
                <c:pt idx="634">
                  <c:v>300.74</c:v>
                </c:pt>
                <c:pt idx="635">
                  <c:v>300.74</c:v>
                </c:pt>
                <c:pt idx="636">
                  <c:v>300.74</c:v>
                </c:pt>
                <c:pt idx="637">
                  <c:v>300.74</c:v>
                </c:pt>
                <c:pt idx="638">
                  <c:v>300.74</c:v>
                </c:pt>
                <c:pt idx="639">
                  <c:v>300.74</c:v>
                </c:pt>
                <c:pt idx="640">
                  <c:v>300.74</c:v>
                </c:pt>
                <c:pt idx="641">
                  <c:v>300.74</c:v>
                </c:pt>
                <c:pt idx="642">
                  <c:v>300.74</c:v>
                </c:pt>
                <c:pt idx="643">
                  <c:v>300.74</c:v>
                </c:pt>
                <c:pt idx="644">
                  <c:v>300.74</c:v>
                </c:pt>
                <c:pt idx="645">
                  <c:v>300.74</c:v>
                </c:pt>
                <c:pt idx="646">
                  <c:v>300.74</c:v>
                </c:pt>
                <c:pt idx="647">
                  <c:v>300.74</c:v>
                </c:pt>
                <c:pt idx="648">
                  <c:v>300.74</c:v>
                </c:pt>
                <c:pt idx="649">
                  <c:v>300.74</c:v>
                </c:pt>
                <c:pt idx="650">
                  <c:v>300.74</c:v>
                </c:pt>
                <c:pt idx="651">
                  <c:v>300.74</c:v>
                </c:pt>
                <c:pt idx="652">
                  <c:v>300.74</c:v>
                </c:pt>
                <c:pt idx="653">
                  <c:v>300.74</c:v>
                </c:pt>
                <c:pt idx="654">
                  <c:v>300.74</c:v>
                </c:pt>
                <c:pt idx="655">
                  <c:v>300.74</c:v>
                </c:pt>
                <c:pt idx="656">
                  <c:v>300.74</c:v>
                </c:pt>
                <c:pt idx="657">
                  <c:v>300.74</c:v>
                </c:pt>
                <c:pt idx="658">
                  <c:v>300.74</c:v>
                </c:pt>
                <c:pt idx="659">
                  <c:v>300.74</c:v>
                </c:pt>
                <c:pt idx="660">
                  <c:v>300.74</c:v>
                </c:pt>
                <c:pt idx="661">
                  <c:v>300.74</c:v>
                </c:pt>
                <c:pt idx="662">
                  <c:v>300.74</c:v>
                </c:pt>
                <c:pt idx="663">
                  <c:v>300.74</c:v>
                </c:pt>
                <c:pt idx="664">
                  <c:v>300.74</c:v>
                </c:pt>
                <c:pt idx="665">
                  <c:v>300.74</c:v>
                </c:pt>
                <c:pt idx="666">
                  <c:v>300.74</c:v>
                </c:pt>
                <c:pt idx="667">
                  <c:v>300.74</c:v>
                </c:pt>
                <c:pt idx="668">
                  <c:v>300.74</c:v>
                </c:pt>
                <c:pt idx="669">
                  <c:v>300.74</c:v>
                </c:pt>
                <c:pt idx="670">
                  <c:v>300.74</c:v>
                </c:pt>
                <c:pt idx="671">
                  <c:v>300.74</c:v>
                </c:pt>
                <c:pt idx="672">
                  <c:v>300.74</c:v>
                </c:pt>
                <c:pt idx="673">
                  <c:v>300.74</c:v>
                </c:pt>
                <c:pt idx="674">
                  <c:v>300.74</c:v>
                </c:pt>
                <c:pt idx="675">
                  <c:v>300.74</c:v>
                </c:pt>
                <c:pt idx="676">
                  <c:v>300.74</c:v>
                </c:pt>
                <c:pt idx="677">
                  <c:v>300.74</c:v>
                </c:pt>
                <c:pt idx="678">
                  <c:v>300.74</c:v>
                </c:pt>
                <c:pt idx="679">
                  <c:v>300.74</c:v>
                </c:pt>
                <c:pt idx="680">
                  <c:v>300.74</c:v>
                </c:pt>
                <c:pt idx="681">
                  <c:v>300.74</c:v>
                </c:pt>
                <c:pt idx="682">
                  <c:v>300.74</c:v>
                </c:pt>
                <c:pt idx="683">
                  <c:v>300.74</c:v>
                </c:pt>
                <c:pt idx="684">
                  <c:v>300.74</c:v>
                </c:pt>
                <c:pt idx="685">
                  <c:v>300.74</c:v>
                </c:pt>
                <c:pt idx="686">
                  <c:v>300.74</c:v>
                </c:pt>
                <c:pt idx="687">
                  <c:v>300.74</c:v>
                </c:pt>
                <c:pt idx="688">
                  <c:v>300.74</c:v>
                </c:pt>
                <c:pt idx="689">
                  <c:v>300.74</c:v>
                </c:pt>
                <c:pt idx="690">
                  <c:v>300.74</c:v>
                </c:pt>
                <c:pt idx="691">
                  <c:v>300.74</c:v>
                </c:pt>
                <c:pt idx="692">
                  <c:v>300.74</c:v>
                </c:pt>
                <c:pt idx="693">
                  <c:v>300.74</c:v>
                </c:pt>
                <c:pt idx="694">
                  <c:v>300.74</c:v>
                </c:pt>
                <c:pt idx="695">
                  <c:v>300.74</c:v>
                </c:pt>
                <c:pt idx="696">
                  <c:v>300.74</c:v>
                </c:pt>
                <c:pt idx="697">
                  <c:v>300.74</c:v>
                </c:pt>
                <c:pt idx="698">
                  <c:v>300.74</c:v>
                </c:pt>
                <c:pt idx="699">
                  <c:v>300.74</c:v>
                </c:pt>
                <c:pt idx="700">
                  <c:v>300.74</c:v>
                </c:pt>
                <c:pt idx="701">
                  <c:v>300.74</c:v>
                </c:pt>
                <c:pt idx="702">
                  <c:v>300.74</c:v>
                </c:pt>
                <c:pt idx="703">
                  <c:v>300.74</c:v>
                </c:pt>
                <c:pt idx="704">
                  <c:v>300.74</c:v>
                </c:pt>
                <c:pt idx="705">
                  <c:v>300.74</c:v>
                </c:pt>
                <c:pt idx="706">
                  <c:v>300.74</c:v>
                </c:pt>
                <c:pt idx="707">
                  <c:v>300.74</c:v>
                </c:pt>
                <c:pt idx="708">
                  <c:v>300.74</c:v>
                </c:pt>
                <c:pt idx="709">
                  <c:v>300.74</c:v>
                </c:pt>
                <c:pt idx="710">
                  <c:v>300.74</c:v>
                </c:pt>
                <c:pt idx="711">
                  <c:v>300.74</c:v>
                </c:pt>
                <c:pt idx="712">
                  <c:v>300.74</c:v>
                </c:pt>
                <c:pt idx="713">
                  <c:v>300.74</c:v>
                </c:pt>
                <c:pt idx="714">
                  <c:v>300.74</c:v>
                </c:pt>
                <c:pt idx="715">
                  <c:v>300.74</c:v>
                </c:pt>
                <c:pt idx="716">
                  <c:v>300.74</c:v>
                </c:pt>
                <c:pt idx="717">
                  <c:v>300.74</c:v>
                </c:pt>
                <c:pt idx="718">
                  <c:v>300.74</c:v>
                </c:pt>
                <c:pt idx="719">
                  <c:v>300.74</c:v>
                </c:pt>
                <c:pt idx="720">
                  <c:v>300.74</c:v>
                </c:pt>
                <c:pt idx="721">
                  <c:v>300.74</c:v>
                </c:pt>
                <c:pt idx="722">
                  <c:v>300.74</c:v>
                </c:pt>
                <c:pt idx="723">
                  <c:v>300.74</c:v>
                </c:pt>
                <c:pt idx="724">
                  <c:v>300.74</c:v>
                </c:pt>
                <c:pt idx="725">
                  <c:v>300.74</c:v>
                </c:pt>
                <c:pt idx="726">
                  <c:v>300.74</c:v>
                </c:pt>
                <c:pt idx="727">
                  <c:v>300.74</c:v>
                </c:pt>
                <c:pt idx="728">
                  <c:v>300.74</c:v>
                </c:pt>
                <c:pt idx="729">
                  <c:v>300.74</c:v>
                </c:pt>
                <c:pt idx="730">
                  <c:v>300.74</c:v>
                </c:pt>
                <c:pt idx="731">
                  <c:v>300.74</c:v>
                </c:pt>
                <c:pt idx="732">
                  <c:v>300.74</c:v>
                </c:pt>
                <c:pt idx="733">
                  <c:v>300.74</c:v>
                </c:pt>
                <c:pt idx="734">
                  <c:v>300.74</c:v>
                </c:pt>
                <c:pt idx="735">
                  <c:v>300.74</c:v>
                </c:pt>
                <c:pt idx="736">
                  <c:v>300.74</c:v>
                </c:pt>
                <c:pt idx="737">
                  <c:v>300.74</c:v>
                </c:pt>
                <c:pt idx="738">
                  <c:v>300.74</c:v>
                </c:pt>
                <c:pt idx="739">
                  <c:v>300.74</c:v>
                </c:pt>
                <c:pt idx="740">
                  <c:v>300.74</c:v>
                </c:pt>
                <c:pt idx="741">
                  <c:v>300.74</c:v>
                </c:pt>
                <c:pt idx="742">
                  <c:v>300.74</c:v>
                </c:pt>
                <c:pt idx="743">
                  <c:v>300.74</c:v>
                </c:pt>
                <c:pt idx="744">
                  <c:v>300.74</c:v>
                </c:pt>
                <c:pt idx="745">
                  <c:v>300.74</c:v>
                </c:pt>
                <c:pt idx="746">
                  <c:v>300.74</c:v>
                </c:pt>
                <c:pt idx="747">
                  <c:v>300.74</c:v>
                </c:pt>
                <c:pt idx="748">
                  <c:v>300.74</c:v>
                </c:pt>
                <c:pt idx="749">
                  <c:v>300.74</c:v>
                </c:pt>
                <c:pt idx="750">
                  <c:v>300.74</c:v>
                </c:pt>
                <c:pt idx="751">
                  <c:v>300.74</c:v>
                </c:pt>
                <c:pt idx="752">
                  <c:v>300.74</c:v>
                </c:pt>
                <c:pt idx="753">
                  <c:v>300.74</c:v>
                </c:pt>
                <c:pt idx="754">
                  <c:v>300.74</c:v>
                </c:pt>
                <c:pt idx="755">
                  <c:v>300.74</c:v>
                </c:pt>
                <c:pt idx="756">
                  <c:v>300.74</c:v>
                </c:pt>
                <c:pt idx="757">
                  <c:v>300.74</c:v>
                </c:pt>
                <c:pt idx="758">
                  <c:v>300.74</c:v>
                </c:pt>
                <c:pt idx="759">
                  <c:v>300.74</c:v>
                </c:pt>
                <c:pt idx="760">
                  <c:v>300.74</c:v>
                </c:pt>
                <c:pt idx="761">
                  <c:v>300.74</c:v>
                </c:pt>
                <c:pt idx="762">
                  <c:v>300.74</c:v>
                </c:pt>
                <c:pt idx="763">
                  <c:v>300.74</c:v>
                </c:pt>
                <c:pt idx="764">
                  <c:v>300.74</c:v>
                </c:pt>
                <c:pt idx="765">
                  <c:v>300.74</c:v>
                </c:pt>
                <c:pt idx="766">
                  <c:v>300.74</c:v>
                </c:pt>
                <c:pt idx="767">
                  <c:v>300.74</c:v>
                </c:pt>
                <c:pt idx="768">
                  <c:v>300.74</c:v>
                </c:pt>
                <c:pt idx="769">
                  <c:v>300.74</c:v>
                </c:pt>
                <c:pt idx="770">
                  <c:v>300.74</c:v>
                </c:pt>
                <c:pt idx="771">
                  <c:v>300.74</c:v>
                </c:pt>
                <c:pt idx="772">
                  <c:v>300.74</c:v>
                </c:pt>
                <c:pt idx="773">
                  <c:v>300.74</c:v>
                </c:pt>
                <c:pt idx="774">
                  <c:v>300.74</c:v>
                </c:pt>
                <c:pt idx="775">
                  <c:v>300.74</c:v>
                </c:pt>
                <c:pt idx="776">
                  <c:v>300.74</c:v>
                </c:pt>
                <c:pt idx="777">
                  <c:v>300.74</c:v>
                </c:pt>
                <c:pt idx="778">
                  <c:v>300.74</c:v>
                </c:pt>
                <c:pt idx="779">
                  <c:v>300.74</c:v>
                </c:pt>
                <c:pt idx="780">
                  <c:v>300.74</c:v>
                </c:pt>
                <c:pt idx="781">
                  <c:v>300.74</c:v>
                </c:pt>
                <c:pt idx="782">
                  <c:v>300.74</c:v>
                </c:pt>
                <c:pt idx="783">
                  <c:v>300.74</c:v>
                </c:pt>
                <c:pt idx="784">
                  <c:v>300.74</c:v>
                </c:pt>
                <c:pt idx="785">
                  <c:v>300.74</c:v>
                </c:pt>
                <c:pt idx="786">
                  <c:v>300.74</c:v>
                </c:pt>
                <c:pt idx="787">
                  <c:v>300.74</c:v>
                </c:pt>
                <c:pt idx="788">
                  <c:v>300.74</c:v>
                </c:pt>
                <c:pt idx="789">
                  <c:v>300.74</c:v>
                </c:pt>
                <c:pt idx="790">
                  <c:v>300.74</c:v>
                </c:pt>
                <c:pt idx="791">
                  <c:v>300.74</c:v>
                </c:pt>
                <c:pt idx="792">
                  <c:v>300.74</c:v>
                </c:pt>
                <c:pt idx="793">
                  <c:v>300.74</c:v>
                </c:pt>
                <c:pt idx="794">
                  <c:v>300.74</c:v>
                </c:pt>
                <c:pt idx="795">
                  <c:v>300.74</c:v>
                </c:pt>
                <c:pt idx="796">
                  <c:v>300.74</c:v>
                </c:pt>
                <c:pt idx="797">
                  <c:v>300.74</c:v>
                </c:pt>
                <c:pt idx="798">
                  <c:v>300.74</c:v>
                </c:pt>
                <c:pt idx="799">
                  <c:v>300.74</c:v>
                </c:pt>
                <c:pt idx="800">
                  <c:v>300.74</c:v>
                </c:pt>
                <c:pt idx="801">
                  <c:v>300.74</c:v>
                </c:pt>
                <c:pt idx="802">
                  <c:v>300.74</c:v>
                </c:pt>
                <c:pt idx="803">
                  <c:v>300.74</c:v>
                </c:pt>
                <c:pt idx="804">
                  <c:v>300.74</c:v>
                </c:pt>
                <c:pt idx="805">
                  <c:v>300.74</c:v>
                </c:pt>
                <c:pt idx="806">
                  <c:v>300.74</c:v>
                </c:pt>
                <c:pt idx="807">
                  <c:v>300.74</c:v>
                </c:pt>
                <c:pt idx="808">
                  <c:v>300.74</c:v>
                </c:pt>
                <c:pt idx="809">
                  <c:v>300.74</c:v>
                </c:pt>
                <c:pt idx="810">
                  <c:v>300.74</c:v>
                </c:pt>
                <c:pt idx="811">
                  <c:v>300.74</c:v>
                </c:pt>
                <c:pt idx="812">
                  <c:v>300.74</c:v>
                </c:pt>
                <c:pt idx="813">
                  <c:v>300.74</c:v>
                </c:pt>
                <c:pt idx="814">
                  <c:v>300.74</c:v>
                </c:pt>
                <c:pt idx="815">
                  <c:v>300.74</c:v>
                </c:pt>
                <c:pt idx="816">
                  <c:v>300.74</c:v>
                </c:pt>
                <c:pt idx="817">
                  <c:v>300.74</c:v>
                </c:pt>
                <c:pt idx="818">
                  <c:v>300.74</c:v>
                </c:pt>
                <c:pt idx="819">
                  <c:v>300.74</c:v>
                </c:pt>
                <c:pt idx="820">
                  <c:v>300.74</c:v>
                </c:pt>
                <c:pt idx="821">
                  <c:v>300.74</c:v>
                </c:pt>
                <c:pt idx="822">
                  <c:v>300.74</c:v>
                </c:pt>
                <c:pt idx="823">
                  <c:v>300.74</c:v>
                </c:pt>
                <c:pt idx="824">
                  <c:v>300.74</c:v>
                </c:pt>
                <c:pt idx="825">
                  <c:v>300.74</c:v>
                </c:pt>
                <c:pt idx="826">
                  <c:v>300.74</c:v>
                </c:pt>
                <c:pt idx="827">
                  <c:v>300.74</c:v>
                </c:pt>
                <c:pt idx="828">
                  <c:v>300.74</c:v>
                </c:pt>
                <c:pt idx="829">
                  <c:v>300.74</c:v>
                </c:pt>
                <c:pt idx="830">
                  <c:v>300.74</c:v>
                </c:pt>
                <c:pt idx="831">
                  <c:v>300.74</c:v>
                </c:pt>
                <c:pt idx="832">
                  <c:v>300.74</c:v>
                </c:pt>
                <c:pt idx="833">
                  <c:v>300.74</c:v>
                </c:pt>
                <c:pt idx="834">
                  <c:v>300.74</c:v>
                </c:pt>
                <c:pt idx="835">
                  <c:v>300.74</c:v>
                </c:pt>
                <c:pt idx="836">
                  <c:v>300.74</c:v>
                </c:pt>
                <c:pt idx="837">
                  <c:v>300.74</c:v>
                </c:pt>
                <c:pt idx="838">
                  <c:v>300.74</c:v>
                </c:pt>
                <c:pt idx="839">
                  <c:v>300.74</c:v>
                </c:pt>
                <c:pt idx="840">
                  <c:v>300.74</c:v>
                </c:pt>
                <c:pt idx="841">
                  <c:v>300.74</c:v>
                </c:pt>
                <c:pt idx="842">
                  <c:v>300.74</c:v>
                </c:pt>
                <c:pt idx="843">
                  <c:v>300.74</c:v>
                </c:pt>
                <c:pt idx="844">
                  <c:v>300.74</c:v>
                </c:pt>
                <c:pt idx="845">
                  <c:v>300.74</c:v>
                </c:pt>
                <c:pt idx="846">
                  <c:v>300.74</c:v>
                </c:pt>
                <c:pt idx="847">
                  <c:v>300.74</c:v>
                </c:pt>
                <c:pt idx="848">
                  <c:v>300.74</c:v>
                </c:pt>
                <c:pt idx="849">
                  <c:v>300.74</c:v>
                </c:pt>
                <c:pt idx="850">
                  <c:v>300.74</c:v>
                </c:pt>
                <c:pt idx="851">
                  <c:v>300.74</c:v>
                </c:pt>
                <c:pt idx="852">
                  <c:v>300.74</c:v>
                </c:pt>
                <c:pt idx="853">
                  <c:v>300.74</c:v>
                </c:pt>
                <c:pt idx="854">
                  <c:v>300.74</c:v>
                </c:pt>
                <c:pt idx="855">
                  <c:v>300.74</c:v>
                </c:pt>
                <c:pt idx="856">
                  <c:v>300.74</c:v>
                </c:pt>
                <c:pt idx="857">
                  <c:v>300.74</c:v>
                </c:pt>
                <c:pt idx="858">
                  <c:v>300.74</c:v>
                </c:pt>
                <c:pt idx="859">
                  <c:v>300.74</c:v>
                </c:pt>
                <c:pt idx="860">
                  <c:v>300.74</c:v>
                </c:pt>
                <c:pt idx="861">
                  <c:v>300.74</c:v>
                </c:pt>
                <c:pt idx="862">
                  <c:v>300.74</c:v>
                </c:pt>
                <c:pt idx="863">
                  <c:v>300.74</c:v>
                </c:pt>
                <c:pt idx="864">
                  <c:v>300.74</c:v>
                </c:pt>
                <c:pt idx="865">
                  <c:v>300.74</c:v>
                </c:pt>
                <c:pt idx="866">
                  <c:v>300.74</c:v>
                </c:pt>
                <c:pt idx="867">
                  <c:v>300.74</c:v>
                </c:pt>
                <c:pt idx="868">
                  <c:v>300.74</c:v>
                </c:pt>
                <c:pt idx="869">
                  <c:v>300.74</c:v>
                </c:pt>
                <c:pt idx="870">
                  <c:v>300.74</c:v>
                </c:pt>
                <c:pt idx="871">
                  <c:v>300.74</c:v>
                </c:pt>
                <c:pt idx="872">
                  <c:v>300.74</c:v>
                </c:pt>
                <c:pt idx="873">
                  <c:v>300.74</c:v>
                </c:pt>
                <c:pt idx="874">
                  <c:v>300.74</c:v>
                </c:pt>
                <c:pt idx="875">
                  <c:v>300.74</c:v>
                </c:pt>
                <c:pt idx="876">
                  <c:v>300.74</c:v>
                </c:pt>
                <c:pt idx="877">
                  <c:v>300.74</c:v>
                </c:pt>
                <c:pt idx="878">
                  <c:v>300.74</c:v>
                </c:pt>
                <c:pt idx="879">
                  <c:v>300.74</c:v>
                </c:pt>
                <c:pt idx="880">
                  <c:v>300.74</c:v>
                </c:pt>
                <c:pt idx="881">
                  <c:v>300.74</c:v>
                </c:pt>
                <c:pt idx="882">
                  <c:v>300.74</c:v>
                </c:pt>
                <c:pt idx="883">
                  <c:v>300.74</c:v>
                </c:pt>
                <c:pt idx="884">
                  <c:v>300.74</c:v>
                </c:pt>
                <c:pt idx="885">
                  <c:v>300.74</c:v>
                </c:pt>
                <c:pt idx="886">
                  <c:v>300.74</c:v>
                </c:pt>
                <c:pt idx="887">
                  <c:v>300.74</c:v>
                </c:pt>
                <c:pt idx="888">
                  <c:v>300.74</c:v>
                </c:pt>
                <c:pt idx="889">
                  <c:v>300.74</c:v>
                </c:pt>
                <c:pt idx="890">
                  <c:v>300.74</c:v>
                </c:pt>
                <c:pt idx="891">
                  <c:v>300.74</c:v>
                </c:pt>
                <c:pt idx="892">
                  <c:v>300.74</c:v>
                </c:pt>
                <c:pt idx="893">
                  <c:v>300.74</c:v>
                </c:pt>
                <c:pt idx="894">
                  <c:v>300.74</c:v>
                </c:pt>
                <c:pt idx="895">
                  <c:v>300.74</c:v>
                </c:pt>
                <c:pt idx="896">
                  <c:v>300.74</c:v>
                </c:pt>
                <c:pt idx="897">
                  <c:v>300.74</c:v>
                </c:pt>
                <c:pt idx="898">
                  <c:v>300.74</c:v>
                </c:pt>
                <c:pt idx="899">
                  <c:v>300.74</c:v>
                </c:pt>
                <c:pt idx="900">
                  <c:v>300.74</c:v>
                </c:pt>
                <c:pt idx="901">
                  <c:v>300.74</c:v>
                </c:pt>
                <c:pt idx="902">
                  <c:v>300.74</c:v>
                </c:pt>
                <c:pt idx="903">
                  <c:v>300.74</c:v>
                </c:pt>
                <c:pt idx="904">
                  <c:v>300.74</c:v>
                </c:pt>
                <c:pt idx="905">
                  <c:v>300.74</c:v>
                </c:pt>
                <c:pt idx="906">
                  <c:v>300.74</c:v>
                </c:pt>
                <c:pt idx="907">
                  <c:v>300.74</c:v>
                </c:pt>
                <c:pt idx="908">
                  <c:v>300.74</c:v>
                </c:pt>
                <c:pt idx="909">
                  <c:v>300.74</c:v>
                </c:pt>
                <c:pt idx="910">
                  <c:v>300.74</c:v>
                </c:pt>
                <c:pt idx="911">
                  <c:v>300.74</c:v>
                </c:pt>
                <c:pt idx="912">
                  <c:v>300.74</c:v>
                </c:pt>
                <c:pt idx="913">
                  <c:v>300.74</c:v>
                </c:pt>
                <c:pt idx="914">
                  <c:v>300.74</c:v>
                </c:pt>
                <c:pt idx="915">
                  <c:v>300.74</c:v>
                </c:pt>
                <c:pt idx="916">
                  <c:v>300.74</c:v>
                </c:pt>
                <c:pt idx="917">
                  <c:v>300.74</c:v>
                </c:pt>
                <c:pt idx="918">
                  <c:v>300.74</c:v>
                </c:pt>
                <c:pt idx="919">
                  <c:v>300.74</c:v>
                </c:pt>
                <c:pt idx="920">
                  <c:v>300.74</c:v>
                </c:pt>
                <c:pt idx="921">
                  <c:v>300.74</c:v>
                </c:pt>
                <c:pt idx="922">
                  <c:v>300.74</c:v>
                </c:pt>
                <c:pt idx="923">
                  <c:v>300.74</c:v>
                </c:pt>
                <c:pt idx="924">
                  <c:v>300.74</c:v>
                </c:pt>
                <c:pt idx="925">
                  <c:v>300.74</c:v>
                </c:pt>
                <c:pt idx="926">
                  <c:v>300.74</c:v>
                </c:pt>
                <c:pt idx="927">
                  <c:v>300.74</c:v>
                </c:pt>
                <c:pt idx="928">
                  <c:v>300.74</c:v>
                </c:pt>
                <c:pt idx="929">
                  <c:v>300.74</c:v>
                </c:pt>
                <c:pt idx="930">
                  <c:v>300.74</c:v>
                </c:pt>
                <c:pt idx="931">
                  <c:v>300.74</c:v>
                </c:pt>
                <c:pt idx="932">
                  <c:v>300.74</c:v>
                </c:pt>
                <c:pt idx="933">
                  <c:v>300.74</c:v>
                </c:pt>
                <c:pt idx="934">
                  <c:v>300.74</c:v>
                </c:pt>
                <c:pt idx="935">
                  <c:v>300.74</c:v>
                </c:pt>
                <c:pt idx="936">
                  <c:v>300.74</c:v>
                </c:pt>
                <c:pt idx="937">
                  <c:v>300.74</c:v>
                </c:pt>
                <c:pt idx="938">
                  <c:v>300.74</c:v>
                </c:pt>
                <c:pt idx="939">
                  <c:v>300.74</c:v>
                </c:pt>
                <c:pt idx="940">
                  <c:v>300.74</c:v>
                </c:pt>
                <c:pt idx="941">
                  <c:v>300.74</c:v>
                </c:pt>
                <c:pt idx="942">
                  <c:v>300.74</c:v>
                </c:pt>
                <c:pt idx="943">
                  <c:v>300.74</c:v>
                </c:pt>
                <c:pt idx="944">
                  <c:v>300.74</c:v>
                </c:pt>
                <c:pt idx="945">
                  <c:v>300.74</c:v>
                </c:pt>
                <c:pt idx="946">
                  <c:v>300.74</c:v>
                </c:pt>
                <c:pt idx="947">
                  <c:v>300.74</c:v>
                </c:pt>
                <c:pt idx="948">
                  <c:v>300.74</c:v>
                </c:pt>
                <c:pt idx="949">
                  <c:v>300.74</c:v>
                </c:pt>
                <c:pt idx="950">
                  <c:v>300.74</c:v>
                </c:pt>
                <c:pt idx="951">
                  <c:v>300.74</c:v>
                </c:pt>
                <c:pt idx="952">
                  <c:v>300.74</c:v>
                </c:pt>
                <c:pt idx="953">
                  <c:v>300.74</c:v>
                </c:pt>
                <c:pt idx="954">
                  <c:v>300.74</c:v>
                </c:pt>
                <c:pt idx="955">
                  <c:v>300.74</c:v>
                </c:pt>
                <c:pt idx="956">
                  <c:v>300.74</c:v>
                </c:pt>
                <c:pt idx="957">
                  <c:v>300.74</c:v>
                </c:pt>
                <c:pt idx="958">
                  <c:v>300.74</c:v>
                </c:pt>
                <c:pt idx="959">
                  <c:v>300.74</c:v>
                </c:pt>
                <c:pt idx="960">
                  <c:v>300.74</c:v>
                </c:pt>
                <c:pt idx="961">
                  <c:v>300.74</c:v>
                </c:pt>
                <c:pt idx="962">
                  <c:v>300.74</c:v>
                </c:pt>
                <c:pt idx="963">
                  <c:v>300.74</c:v>
                </c:pt>
                <c:pt idx="964">
                  <c:v>300.74</c:v>
                </c:pt>
                <c:pt idx="965">
                  <c:v>300.74</c:v>
                </c:pt>
                <c:pt idx="966">
                  <c:v>300.74</c:v>
                </c:pt>
                <c:pt idx="967">
                  <c:v>300.74</c:v>
                </c:pt>
                <c:pt idx="968">
                  <c:v>300.74</c:v>
                </c:pt>
                <c:pt idx="969">
                  <c:v>300.74</c:v>
                </c:pt>
                <c:pt idx="970">
                  <c:v>300.74</c:v>
                </c:pt>
                <c:pt idx="971">
                  <c:v>300.74</c:v>
                </c:pt>
                <c:pt idx="972">
                  <c:v>300.74</c:v>
                </c:pt>
                <c:pt idx="973">
                  <c:v>300.74</c:v>
                </c:pt>
                <c:pt idx="974">
                  <c:v>300.74</c:v>
                </c:pt>
                <c:pt idx="975">
                  <c:v>300.74</c:v>
                </c:pt>
                <c:pt idx="976">
                  <c:v>300.74</c:v>
                </c:pt>
                <c:pt idx="977">
                  <c:v>300.74</c:v>
                </c:pt>
                <c:pt idx="978">
                  <c:v>300.74</c:v>
                </c:pt>
                <c:pt idx="979">
                  <c:v>300.74</c:v>
                </c:pt>
                <c:pt idx="980">
                  <c:v>300.74</c:v>
                </c:pt>
                <c:pt idx="981">
                  <c:v>300.74</c:v>
                </c:pt>
                <c:pt idx="982">
                  <c:v>300.74</c:v>
                </c:pt>
                <c:pt idx="983">
                  <c:v>300.74</c:v>
                </c:pt>
                <c:pt idx="984">
                  <c:v>300.74</c:v>
                </c:pt>
                <c:pt idx="985">
                  <c:v>300.74</c:v>
                </c:pt>
                <c:pt idx="986">
                  <c:v>300.74</c:v>
                </c:pt>
                <c:pt idx="987">
                  <c:v>300.74</c:v>
                </c:pt>
                <c:pt idx="988">
                  <c:v>300.74</c:v>
                </c:pt>
                <c:pt idx="989">
                  <c:v>300.74</c:v>
                </c:pt>
                <c:pt idx="990">
                  <c:v>300.74</c:v>
                </c:pt>
                <c:pt idx="991">
                  <c:v>300.74</c:v>
                </c:pt>
                <c:pt idx="992">
                  <c:v>300.74</c:v>
                </c:pt>
                <c:pt idx="993">
                  <c:v>300.74</c:v>
                </c:pt>
                <c:pt idx="994">
                  <c:v>300.74</c:v>
                </c:pt>
                <c:pt idx="995">
                  <c:v>300.74</c:v>
                </c:pt>
                <c:pt idx="996">
                  <c:v>300.74</c:v>
                </c:pt>
                <c:pt idx="997">
                  <c:v>300.74</c:v>
                </c:pt>
                <c:pt idx="998">
                  <c:v>300.74</c:v>
                </c:pt>
                <c:pt idx="999">
                  <c:v>300.74</c:v>
                </c:pt>
                <c:pt idx="1000">
                  <c:v>300.74</c:v>
                </c:pt>
                <c:pt idx="1001">
                  <c:v>300.74</c:v>
                </c:pt>
                <c:pt idx="1002">
                  <c:v>300.74</c:v>
                </c:pt>
                <c:pt idx="1003">
                  <c:v>300.74</c:v>
                </c:pt>
                <c:pt idx="1004">
                  <c:v>300.74</c:v>
                </c:pt>
                <c:pt idx="1005">
                  <c:v>300.74</c:v>
                </c:pt>
                <c:pt idx="1006">
                  <c:v>300.74</c:v>
                </c:pt>
                <c:pt idx="1007">
                  <c:v>300.74</c:v>
                </c:pt>
                <c:pt idx="1008">
                  <c:v>300.74</c:v>
                </c:pt>
                <c:pt idx="1009">
                  <c:v>300.74</c:v>
                </c:pt>
                <c:pt idx="1010">
                  <c:v>300.74</c:v>
                </c:pt>
                <c:pt idx="1011">
                  <c:v>300.74</c:v>
                </c:pt>
                <c:pt idx="1012">
                  <c:v>300.74</c:v>
                </c:pt>
                <c:pt idx="1013">
                  <c:v>300.74</c:v>
                </c:pt>
                <c:pt idx="1014">
                  <c:v>300.74</c:v>
                </c:pt>
                <c:pt idx="1015">
                  <c:v>300.74</c:v>
                </c:pt>
                <c:pt idx="1016">
                  <c:v>300.74</c:v>
                </c:pt>
                <c:pt idx="1017">
                  <c:v>300.74</c:v>
                </c:pt>
                <c:pt idx="1018">
                  <c:v>300.74</c:v>
                </c:pt>
                <c:pt idx="1019">
                  <c:v>300.74</c:v>
                </c:pt>
                <c:pt idx="1020">
                  <c:v>300.74</c:v>
                </c:pt>
                <c:pt idx="1021">
                  <c:v>300.74</c:v>
                </c:pt>
                <c:pt idx="1022">
                  <c:v>300.74</c:v>
                </c:pt>
                <c:pt idx="1023">
                  <c:v>300.74</c:v>
                </c:pt>
                <c:pt idx="1024">
                  <c:v>300.74</c:v>
                </c:pt>
                <c:pt idx="1025">
                  <c:v>300.74</c:v>
                </c:pt>
                <c:pt idx="1026">
                  <c:v>300.74</c:v>
                </c:pt>
                <c:pt idx="1027">
                  <c:v>300.74</c:v>
                </c:pt>
                <c:pt idx="1028">
                  <c:v>300.74</c:v>
                </c:pt>
                <c:pt idx="1029">
                  <c:v>300.74</c:v>
                </c:pt>
                <c:pt idx="1030">
                  <c:v>300.74</c:v>
                </c:pt>
                <c:pt idx="1031">
                  <c:v>300.74</c:v>
                </c:pt>
                <c:pt idx="1032">
                  <c:v>300.74</c:v>
                </c:pt>
                <c:pt idx="1033">
                  <c:v>300.74</c:v>
                </c:pt>
                <c:pt idx="1034">
                  <c:v>300.74</c:v>
                </c:pt>
                <c:pt idx="1035">
                  <c:v>300.74</c:v>
                </c:pt>
                <c:pt idx="1036">
                  <c:v>300.74</c:v>
                </c:pt>
                <c:pt idx="1037">
                  <c:v>300.74</c:v>
                </c:pt>
                <c:pt idx="1038">
                  <c:v>300.74</c:v>
                </c:pt>
                <c:pt idx="1039">
                  <c:v>300.74</c:v>
                </c:pt>
                <c:pt idx="1040">
                  <c:v>300.74</c:v>
                </c:pt>
                <c:pt idx="1041">
                  <c:v>300.74</c:v>
                </c:pt>
                <c:pt idx="1042">
                  <c:v>300.74</c:v>
                </c:pt>
                <c:pt idx="1043">
                  <c:v>300.74</c:v>
                </c:pt>
                <c:pt idx="1044">
                  <c:v>300.74</c:v>
                </c:pt>
                <c:pt idx="1045">
                  <c:v>300.74</c:v>
                </c:pt>
                <c:pt idx="1046">
                  <c:v>300.74</c:v>
                </c:pt>
                <c:pt idx="1047">
                  <c:v>300.74</c:v>
                </c:pt>
                <c:pt idx="1048">
                  <c:v>300.74</c:v>
                </c:pt>
                <c:pt idx="1049">
                  <c:v>300.74</c:v>
                </c:pt>
                <c:pt idx="1050">
                  <c:v>300.74</c:v>
                </c:pt>
                <c:pt idx="1051">
                  <c:v>300.74</c:v>
                </c:pt>
                <c:pt idx="1052">
                  <c:v>300.74</c:v>
                </c:pt>
                <c:pt idx="1053">
                  <c:v>300.74</c:v>
                </c:pt>
                <c:pt idx="1054">
                  <c:v>300.74</c:v>
                </c:pt>
                <c:pt idx="1055">
                  <c:v>300.74</c:v>
                </c:pt>
                <c:pt idx="1056">
                  <c:v>300.74</c:v>
                </c:pt>
                <c:pt idx="1057">
                  <c:v>300.74</c:v>
                </c:pt>
                <c:pt idx="1058">
                  <c:v>300.74</c:v>
                </c:pt>
                <c:pt idx="1059">
                  <c:v>300.74</c:v>
                </c:pt>
                <c:pt idx="1060">
                  <c:v>300.74</c:v>
                </c:pt>
                <c:pt idx="1061">
                  <c:v>300.74</c:v>
                </c:pt>
                <c:pt idx="1062">
                  <c:v>300.74</c:v>
                </c:pt>
                <c:pt idx="1063">
                  <c:v>300.74</c:v>
                </c:pt>
                <c:pt idx="1064">
                  <c:v>300.74</c:v>
                </c:pt>
                <c:pt idx="1065">
                  <c:v>300.74</c:v>
                </c:pt>
                <c:pt idx="1066">
                  <c:v>300.74</c:v>
                </c:pt>
                <c:pt idx="1067">
                  <c:v>300.74</c:v>
                </c:pt>
                <c:pt idx="1068">
                  <c:v>300.74</c:v>
                </c:pt>
                <c:pt idx="1069">
                  <c:v>300.74</c:v>
                </c:pt>
                <c:pt idx="1070">
                  <c:v>300.74</c:v>
                </c:pt>
                <c:pt idx="1071">
                  <c:v>300.74</c:v>
                </c:pt>
                <c:pt idx="1072">
                  <c:v>300.74</c:v>
                </c:pt>
                <c:pt idx="1073">
                  <c:v>300.74</c:v>
                </c:pt>
                <c:pt idx="1074">
                  <c:v>300.74</c:v>
                </c:pt>
                <c:pt idx="1075">
                  <c:v>300.74</c:v>
                </c:pt>
                <c:pt idx="1076">
                  <c:v>300.74</c:v>
                </c:pt>
                <c:pt idx="1077">
                  <c:v>300.74</c:v>
                </c:pt>
                <c:pt idx="1078">
                  <c:v>300.74</c:v>
                </c:pt>
                <c:pt idx="1079">
                  <c:v>300.74</c:v>
                </c:pt>
                <c:pt idx="1080">
                  <c:v>300.74</c:v>
                </c:pt>
                <c:pt idx="1081">
                  <c:v>300.74</c:v>
                </c:pt>
                <c:pt idx="1082">
                  <c:v>300.74</c:v>
                </c:pt>
                <c:pt idx="1083">
                  <c:v>300.74</c:v>
                </c:pt>
                <c:pt idx="1084">
                  <c:v>300.74</c:v>
                </c:pt>
                <c:pt idx="1085">
                  <c:v>300.74</c:v>
                </c:pt>
                <c:pt idx="1086">
                  <c:v>300.74</c:v>
                </c:pt>
                <c:pt idx="1087">
                  <c:v>300.74</c:v>
                </c:pt>
                <c:pt idx="1088">
                  <c:v>300.74</c:v>
                </c:pt>
                <c:pt idx="1089">
                  <c:v>300.74</c:v>
                </c:pt>
                <c:pt idx="1090">
                  <c:v>300.74</c:v>
                </c:pt>
                <c:pt idx="1091">
                  <c:v>300.74</c:v>
                </c:pt>
                <c:pt idx="1092">
                  <c:v>300.74</c:v>
                </c:pt>
                <c:pt idx="1093">
                  <c:v>300.74</c:v>
                </c:pt>
                <c:pt idx="1094">
                  <c:v>300.74</c:v>
                </c:pt>
                <c:pt idx="1095">
                  <c:v>300.74</c:v>
                </c:pt>
                <c:pt idx="1096">
                  <c:v>300.74</c:v>
                </c:pt>
                <c:pt idx="1097">
                  <c:v>300.74</c:v>
                </c:pt>
                <c:pt idx="1098">
                  <c:v>300.74</c:v>
                </c:pt>
                <c:pt idx="1099">
                  <c:v>300.74</c:v>
                </c:pt>
                <c:pt idx="1100">
                  <c:v>300.74</c:v>
                </c:pt>
                <c:pt idx="1101">
                  <c:v>300.74</c:v>
                </c:pt>
                <c:pt idx="1102">
                  <c:v>300.74</c:v>
                </c:pt>
                <c:pt idx="1103">
                  <c:v>300.74</c:v>
                </c:pt>
                <c:pt idx="1104">
                  <c:v>300.74</c:v>
                </c:pt>
                <c:pt idx="1105">
                  <c:v>300.74</c:v>
                </c:pt>
                <c:pt idx="1106">
                  <c:v>300.74</c:v>
                </c:pt>
                <c:pt idx="1107">
                  <c:v>300.74</c:v>
                </c:pt>
                <c:pt idx="1108">
                  <c:v>300.74</c:v>
                </c:pt>
                <c:pt idx="1109">
                  <c:v>300.74</c:v>
                </c:pt>
                <c:pt idx="1110">
                  <c:v>300.74</c:v>
                </c:pt>
                <c:pt idx="1111">
                  <c:v>300.74</c:v>
                </c:pt>
                <c:pt idx="1112">
                  <c:v>300.74</c:v>
                </c:pt>
                <c:pt idx="1113">
                  <c:v>300.74</c:v>
                </c:pt>
                <c:pt idx="1114">
                  <c:v>300.74</c:v>
                </c:pt>
                <c:pt idx="1115">
                  <c:v>300.74</c:v>
                </c:pt>
                <c:pt idx="1116">
                  <c:v>300.74</c:v>
                </c:pt>
                <c:pt idx="1117">
                  <c:v>300.74</c:v>
                </c:pt>
                <c:pt idx="1118">
                  <c:v>300.74</c:v>
                </c:pt>
                <c:pt idx="1119">
                  <c:v>300.74</c:v>
                </c:pt>
                <c:pt idx="1120">
                  <c:v>300.74</c:v>
                </c:pt>
                <c:pt idx="1121">
                  <c:v>300.74</c:v>
                </c:pt>
                <c:pt idx="1122">
                  <c:v>300.74</c:v>
                </c:pt>
                <c:pt idx="1123">
                  <c:v>300.74</c:v>
                </c:pt>
                <c:pt idx="1124">
                  <c:v>300.74</c:v>
                </c:pt>
                <c:pt idx="1125">
                  <c:v>300.74</c:v>
                </c:pt>
                <c:pt idx="1126">
                  <c:v>300.74</c:v>
                </c:pt>
                <c:pt idx="1127">
                  <c:v>300.74</c:v>
                </c:pt>
                <c:pt idx="1128">
                  <c:v>300.74</c:v>
                </c:pt>
                <c:pt idx="1129">
                  <c:v>300.74</c:v>
                </c:pt>
                <c:pt idx="1130">
                  <c:v>300.74</c:v>
                </c:pt>
                <c:pt idx="1131">
                  <c:v>300.74</c:v>
                </c:pt>
                <c:pt idx="1132">
                  <c:v>300.74</c:v>
                </c:pt>
                <c:pt idx="1133">
                  <c:v>300.74</c:v>
                </c:pt>
                <c:pt idx="1134">
                  <c:v>300.74</c:v>
                </c:pt>
                <c:pt idx="1135">
                  <c:v>300.74</c:v>
                </c:pt>
                <c:pt idx="1136">
                  <c:v>300.74</c:v>
                </c:pt>
                <c:pt idx="1137">
                  <c:v>300.74</c:v>
                </c:pt>
                <c:pt idx="1138">
                  <c:v>300.74</c:v>
                </c:pt>
                <c:pt idx="1139">
                  <c:v>300.74</c:v>
                </c:pt>
                <c:pt idx="1140">
                  <c:v>300.74</c:v>
                </c:pt>
                <c:pt idx="1141">
                  <c:v>300.74</c:v>
                </c:pt>
                <c:pt idx="1142">
                  <c:v>300.74</c:v>
                </c:pt>
                <c:pt idx="1143">
                  <c:v>300.74</c:v>
                </c:pt>
                <c:pt idx="1144">
                  <c:v>300.74</c:v>
                </c:pt>
                <c:pt idx="1145">
                  <c:v>300.74</c:v>
                </c:pt>
                <c:pt idx="1146">
                  <c:v>300.74</c:v>
                </c:pt>
                <c:pt idx="1147">
                  <c:v>300.74</c:v>
                </c:pt>
                <c:pt idx="1148">
                  <c:v>300.74</c:v>
                </c:pt>
                <c:pt idx="1149">
                  <c:v>300.74</c:v>
                </c:pt>
                <c:pt idx="1150">
                  <c:v>300.74</c:v>
                </c:pt>
                <c:pt idx="1151">
                  <c:v>300.74</c:v>
                </c:pt>
                <c:pt idx="1152">
                  <c:v>300.74</c:v>
                </c:pt>
                <c:pt idx="1153">
                  <c:v>300.74</c:v>
                </c:pt>
                <c:pt idx="1154">
                  <c:v>300.74</c:v>
                </c:pt>
                <c:pt idx="1155">
                  <c:v>300.74</c:v>
                </c:pt>
                <c:pt idx="1156">
                  <c:v>300.74</c:v>
                </c:pt>
                <c:pt idx="1157">
                  <c:v>300.74</c:v>
                </c:pt>
                <c:pt idx="1158">
                  <c:v>300.74</c:v>
                </c:pt>
                <c:pt idx="1159">
                  <c:v>300.74</c:v>
                </c:pt>
                <c:pt idx="1160">
                  <c:v>300.74</c:v>
                </c:pt>
                <c:pt idx="1161">
                  <c:v>300.74</c:v>
                </c:pt>
                <c:pt idx="1162">
                  <c:v>300.74</c:v>
                </c:pt>
                <c:pt idx="1163">
                  <c:v>300.74</c:v>
                </c:pt>
                <c:pt idx="1164">
                  <c:v>300.74</c:v>
                </c:pt>
                <c:pt idx="1165">
                  <c:v>300.74</c:v>
                </c:pt>
                <c:pt idx="1166">
                  <c:v>300.74</c:v>
                </c:pt>
                <c:pt idx="1167">
                  <c:v>300.74</c:v>
                </c:pt>
                <c:pt idx="1168">
                  <c:v>300.74</c:v>
                </c:pt>
                <c:pt idx="1169">
                  <c:v>300.74</c:v>
                </c:pt>
                <c:pt idx="1170">
                  <c:v>300.74</c:v>
                </c:pt>
                <c:pt idx="1171">
                  <c:v>300.74</c:v>
                </c:pt>
                <c:pt idx="1172">
                  <c:v>300.74</c:v>
                </c:pt>
                <c:pt idx="1173">
                  <c:v>300.74</c:v>
                </c:pt>
                <c:pt idx="1174">
                  <c:v>300.74</c:v>
                </c:pt>
                <c:pt idx="1175">
                  <c:v>300.74</c:v>
                </c:pt>
                <c:pt idx="1176">
                  <c:v>300.74</c:v>
                </c:pt>
                <c:pt idx="1177">
                  <c:v>300.74</c:v>
                </c:pt>
                <c:pt idx="1178">
                  <c:v>300.74</c:v>
                </c:pt>
                <c:pt idx="1179">
                  <c:v>300.74</c:v>
                </c:pt>
                <c:pt idx="1180">
                  <c:v>300.74</c:v>
                </c:pt>
                <c:pt idx="1181">
                  <c:v>300.74</c:v>
                </c:pt>
                <c:pt idx="1182">
                  <c:v>300.74</c:v>
                </c:pt>
                <c:pt idx="1183">
                  <c:v>300.74</c:v>
                </c:pt>
                <c:pt idx="1184">
                  <c:v>300.74</c:v>
                </c:pt>
                <c:pt idx="1185">
                  <c:v>300.74</c:v>
                </c:pt>
                <c:pt idx="1186">
                  <c:v>300.74</c:v>
                </c:pt>
                <c:pt idx="1187">
                  <c:v>300.74</c:v>
                </c:pt>
                <c:pt idx="1188">
                  <c:v>300.74</c:v>
                </c:pt>
                <c:pt idx="1189">
                  <c:v>300.74</c:v>
                </c:pt>
                <c:pt idx="1190">
                  <c:v>300.74</c:v>
                </c:pt>
                <c:pt idx="1191">
                  <c:v>300.74</c:v>
                </c:pt>
                <c:pt idx="1192">
                  <c:v>300.74</c:v>
                </c:pt>
                <c:pt idx="1193">
                  <c:v>300.74</c:v>
                </c:pt>
                <c:pt idx="1194">
                  <c:v>300.74</c:v>
                </c:pt>
                <c:pt idx="1195">
                  <c:v>300.74</c:v>
                </c:pt>
                <c:pt idx="1196">
                  <c:v>300.74</c:v>
                </c:pt>
                <c:pt idx="1197">
                  <c:v>300.74</c:v>
                </c:pt>
                <c:pt idx="1198">
                  <c:v>300.74</c:v>
                </c:pt>
                <c:pt idx="1199">
                  <c:v>300.74</c:v>
                </c:pt>
                <c:pt idx="1200">
                  <c:v>300.74</c:v>
                </c:pt>
                <c:pt idx="1201">
                  <c:v>300.74</c:v>
                </c:pt>
                <c:pt idx="1202">
                  <c:v>300.74</c:v>
                </c:pt>
                <c:pt idx="1203">
                  <c:v>300.74</c:v>
                </c:pt>
                <c:pt idx="1204">
                  <c:v>300.74</c:v>
                </c:pt>
                <c:pt idx="1205">
                  <c:v>300.74</c:v>
                </c:pt>
                <c:pt idx="1206">
                  <c:v>300.74</c:v>
                </c:pt>
                <c:pt idx="1207">
                  <c:v>300.74</c:v>
                </c:pt>
                <c:pt idx="1208">
                  <c:v>300.74</c:v>
                </c:pt>
                <c:pt idx="1209">
                  <c:v>300.74</c:v>
                </c:pt>
                <c:pt idx="1210">
                  <c:v>300.74</c:v>
                </c:pt>
                <c:pt idx="1211">
                  <c:v>300.74</c:v>
                </c:pt>
                <c:pt idx="1212">
                  <c:v>300.74</c:v>
                </c:pt>
                <c:pt idx="1213">
                  <c:v>300.74</c:v>
                </c:pt>
                <c:pt idx="1214">
                  <c:v>300.74</c:v>
                </c:pt>
                <c:pt idx="1215">
                  <c:v>300.74</c:v>
                </c:pt>
                <c:pt idx="1216">
                  <c:v>300.74</c:v>
                </c:pt>
                <c:pt idx="1217">
                  <c:v>300.74</c:v>
                </c:pt>
                <c:pt idx="1218">
                  <c:v>300.74</c:v>
                </c:pt>
                <c:pt idx="1219">
                  <c:v>300.74</c:v>
                </c:pt>
                <c:pt idx="1220">
                  <c:v>300.74</c:v>
                </c:pt>
                <c:pt idx="1221">
                  <c:v>300.74</c:v>
                </c:pt>
                <c:pt idx="1222">
                  <c:v>300.74</c:v>
                </c:pt>
                <c:pt idx="1223">
                  <c:v>300.74</c:v>
                </c:pt>
                <c:pt idx="1224">
                  <c:v>300.74</c:v>
                </c:pt>
                <c:pt idx="1225">
                  <c:v>300.74</c:v>
                </c:pt>
                <c:pt idx="1226">
                  <c:v>300.74</c:v>
                </c:pt>
                <c:pt idx="1227">
                  <c:v>300.74</c:v>
                </c:pt>
                <c:pt idx="1228">
                  <c:v>300.74</c:v>
                </c:pt>
                <c:pt idx="1229">
                  <c:v>300.74</c:v>
                </c:pt>
                <c:pt idx="1230">
                  <c:v>300.74</c:v>
                </c:pt>
                <c:pt idx="1231">
                  <c:v>300.74</c:v>
                </c:pt>
                <c:pt idx="1232">
                  <c:v>300.74</c:v>
                </c:pt>
                <c:pt idx="1233">
                  <c:v>300.74</c:v>
                </c:pt>
                <c:pt idx="1234">
                  <c:v>300.74</c:v>
                </c:pt>
                <c:pt idx="1235">
                  <c:v>300.74</c:v>
                </c:pt>
                <c:pt idx="1236">
                  <c:v>300.74</c:v>
                </c:pt>
                <c:pt idx="1237">
                  <c:v>300.74</c:v>
                </c:pt>
                <c:pt idx="1238">
                  <c:v>300.74</c:v>
                </c:pt>
                <c:pt idx="1239">
                  <c:v>300.74</c:v>
                </c:pt>
                <c:pt idx="1240">
                  <c:v>300.74</c:v>
                </c:pt>
                <c:pt idx="1241">
                  <c:v>300.74</c:v>
                </c:pt>
                <c:pt idx="1242">
                  <c:v>300.74</c:v>
                </c:pt>
                <c:pt idx="1243">
                  <c:v>300.74</c:v>
                </c:pt>
                <c:pt idx="1244">
                  <c:v>300.74</c:v>
                </c:pt>
                <c:pt idx="1245">
                  <c:v>300.74</c:v>
                </c:pt>
                <c:pt idx="1246">
                  <c:v>300.74</c:v>
                </c:pt>
                <c:pt idx="1247">
                  <c:v>300.74</c:v>
                </c:pt>
                <c:pt idx="1248">
                  <c:v>300.74</c:v>
                </c:pt>
                <c:pt idx="1249">
                  <c:v>300.74</c:v>
                </c:pt>
                <c:pt idx="1250">
                  <c:v>300.74</c:v>
                </c:pt>
                <c:pt idx="1251">
                  <c:v>300.74</c:v>
                </c:pt>
                <c:pt idx="1252">
                  <c:v>300.74</c:v>
                </c:pt>
                <c:pt idx="1253">
                  <c:v>300.74</c:v>
                </c:pt>
                <c:pt idx="1254">
                  <c:v>300.74</c:v>
                </c:pt>
                <c:pt idx="1255">
                  <c:v>300.74</c:v>
                </c:pt>
                <c:pt idx="1256">
                  <c:v>300.74</c:v>
                </c:pt>
                <c:pt idx="1257">
                  <c:v>300.74</c:v>
                </c:pt>
                <c:pt idx="1258">
                  <c:v>300.74</c:v>
                </c:pt>
                <c:pt idx="1259">
                  <c:v>300.74</c:v>
                </c:pt>
                <c:pt idx="1260">
                  <c:v>300.74</c:v>
                </c:pt>
                <c:pt idx="1261">
                  <c:v>300.74</c:v>
                </c:pt>
                <c:pt idx="1262">
                  <c:v>300.74</c:v>
                </c:pt>
                <c:pt idx="1263">
                  <c:v>300.74</c:v>
                </c:pt>
                <c:pt idx="1264">
                  <c:v>300.74</c:v>
                </c:pt>
                <c:pt idx="1265">
                  <c:v>300.74</c:v>
                </c:pt>
                <c:pt idx="1266">
                  <c:v>300.74</c:v>
                </c:pt>
                <c:pt idx="1267">
                  <c:v>300.74</c:v>
                </c:pt>
                <c:pt idx="1268">
                  <c:v>300.74</c:v>
                </c:pt>
                <c:pt idx="1269">
                  <c:v>300.74</c:v>
                </c:pt>
                <c:pt idx="1270">
                  <c:v>300.74</c:v>
                </c:pt>
                <c:pt idx="1271">
                  <c:v>300.74</c:v>
                </c:pt>
                <c:pt idx="1272">
                  <c:v>300.74</c:v>
                </c:pt>
                <c:pt idx="1273">
                  <c:v>300.74</c:v>
                </c:pt>
                <c:pt idx="1274">
                  <c:v>300.74</c:v>
                </c:pt>
                <c:pt idx="1275">
                  <c:v>300.74</c:v>
                </c:pt>
                <c:pt idx="1276">
                  <c:v>300.74</c:v>
                </c:pt>
                <c:pt idx="1277">
                  <c:v>300.74</c:v>
                </c:pt>
                <c:pt idx="1278">
                  <c:v>300.74</c:v>
                </c:pt>
                <c:pt idx="1279">
                  <c:v>300.74</c:v>
                </c:pt>
                <c:pt idx="1280">
                  <c:v>300.74</c:v>
                </c:pt>
                <c:pt idx="1281">
                  <c:v>300.74</c:v>
                </c:pt>
                <c:pt idx="1282">
                  <c:v>300.74</c:v>
                </c:pt>
                <c:pt idx="1283">
                  <c:v>300.74</c:v>
                </c:pt>
                <c:pt idx="1284">
                  <c:v>300.74</c:v>
                </c:pt>
                <c:pt idx="1285">
                  <c:v>300.74</c:v>
                </c:pt>
                <c:pt idx="1286">
                  <c:v>300.74</c:v>
                </c:pt>
                <c:pt idx="1287">
                  <c:v>300.74</c:v>
                </c:pt>
                <c:pt idx="1288">
                  <c:v>300.74</c:v>
                </c:pt>
                <c:pt idx="1289">
                  <c:v>300.74</c:v>
                </c:pt>
                <c:pt idx="1290">
                  <c:v>300.74</c:v>
                </c:pt>
                <c:pt idx="1291">
                  <c:v>300.74</c:v>
                </c:pt>
                <c:pt idx="1292">
                  <c:v>300.74</c:v>
                </c:pt>
                <c:pt idx="1293">
                  <c:v>300.74</c:v>
                </c:pt>
                <c:pt idx="1294">
                  <c:v>300.74</c:v>
                </c:pt>
                <c:pt idx="1295">
                  <c:v>300.74</c:v>
                </c:pt>
                <c:pt idx="1296">
                  <c:v>300.74</c:v>
                </c:pt>
                <c:pt idx="1297">
                  <c:v>300.74</c:v>
                </c:pt>
                <c:pt idx="1298">
                  <c:v>300.74</c:v>
                </c:pt>
                <c:pt idx="1299">
                  <c:v>300.74</c:v>
                </c:pt>
                <c:pt idx="1300">
                  <c:v>300.74</c:v>
                </c:pt>
                <c:pt idx="1301">
                  <c:v>300.74</c:v>
                </c:pt>
                <c:pt idx="1302">
                  <c:v>300.74</c:v>
                </c:pt>
                <c:pt idx="1303">
                  <c:v>300.74</c:v>
                </c:pt>
                <c:pt idx="1304">
                  <c:v>300.74</c:v>
                </c:pt>
                <c:pt idx="1305">
                  <c:v>300.74</c:v>
                </c:pt>
                <c:pt idx="1306">
                  <c:v>300.74</c:v>
                </c:pt>
                <c:pt idx="1307">
                  <c:v>300.74</c:v>
                </c:pt>
                <c:pt idx="1308">
                  <c:v>300.74</c:v>
                </c:pt>
                <c:pt idx="1309">
                  <c:v>300.74</c:v>
                </c:pt>
                <c:pt idx="1310">
                  <c:v>300.74</c:v>
                </c:pt>
                <c:pt idx="1311">
                  <c:v>300.74</c:v>
                </c:pt>
                <c:pt idx="1312">
                  <c:v>300.74</c:v>
                </c:pt>
                <c:pt idx="1313">
                  <c:v>300.74</c:v>
                </c:pt>
                <c:pt idx="1314">
                  <c:v>300.74</c:v>
                </c:pt>
                <c:pt idx="1315">
                  <c:v>300.74</c:v>
                </c:pt>
                <c:pt idx="1316">
                  <c:v>300.74</c:v>
                </c:pt>
                <c:pt idx="1317">
                  <c:v>300.74</c:v>
                </c:pt>
                <c:pt idx="1318">
                  <c:v>300.74</c:v>
                </c:pt>
                <c:pt idx="1319">
                  <c:v>300.74</c:v>
                </c:pt>
                <c:pt idx="1320">
                  <c:v>300.74</c:v>
                </c:pt>
                <c:pt idx="1321">
                  <c:v>300.74</c:v>
                </c:pt>
                <c:pt idx="1322">
                  <c:v>300.74</c:v>
                </c:pt>
                <c:pt idx="1323">
                  <c:v>300.74</c:v>
                </c:pt>
                <c:pt idx="1324">
                  <c:v>300.74</c:v>
                </c:pt>
                <c:pt idx="1325">
                  <c:v>300.74</c:v>
                </c:pt>
                <c:pt idx="1326">
                  <c:v>300.74</c:v>
                </c:pt>
                <c:pt idx="1327">
                  <c:v>300.74</c:v>
                </c:pt>
                <c:pt idx="1328">
                  <c:v>300.74</c:v>
                </c:pt>
                <c:pt idx="1329">
                  <c:v>300.74</c:v>
                </c:pt>
                <c:pt idx="1330">
                  <c:v>300.74</c:v>
                </c:pt>
                <c:pt idx="1331">
                  <c:v>300.74</c:v>
                </c:pt>
                <c:pt idx="1332">
                  <c:v>300.74</c:v>
                </c:pt>
                <c:pt idx="1333">
                  <c:v>300.74</c:v>
                </c:pt>
                <c:pt idx="1334">
                  <c:v>300.74</c:v>
                </c:pt>
                <c:pt idx="1335">
                  <c:v>300.74</c:v>
                </c:pt>
                <c:pt idx="1336">
                  <c:v>300.74</c:v>
                </c:pt>
                <c:pt idx="1337">
                  <c:v>300.74</c:v>
                </c:pt>
                <c:pt idx="1338">
                  <c:v>300.74</c:v>
                </c:pt>
                <c:pt idx="1339">
                  <c:v>300.74</c:v>
                </c:pt>
                <c:pt idx="1340">
                  <c:v>300.74</c:v>
                </c:pt>
                <c:pt idx="1341">
                  <c:v>300.74</c:v>
                </c:pt>
                <c:pt idx="1342">
                  <c:v>300.74</c:v>
                </c:pt>
                <c:pt idx="1343">
                  <c:v>300.74</c:v>
                </c:pt>
                <c:pt idx="1344">
                  <c:v>300.74</c:v>
                </c:pt>
                <c:pt idx="1345">
                  <c:v>300.74</c:v>
                </c:pt>
                <c:pt idx="1346">
                  <c:v>300.74</c:v>
                </c:pt>
                <c:pt idx="1347">
                  <c:v>300.74</c:v>
                </c:pt>
                <c:pt idx="1348">
                  <c:v>300.74</c:v>
                </c:pt>
                <c:pt idx="1349">
                  <c:v>300.74</c:v>
                </c:pt>
                <c:pt idx="1350">
                  <c:v>300.74</c:v>
                </c:pt>
                <c:pt idx="1351">
                  <c:v>300.74</c:v>
                </c:pt>
                <c:pt idx="1352">
                  <c:v>300.74</c:v>
                </c:pt>
                <c:pt idx="1353">
                  <c:v>300.74</c:v>
                </c:pt>
                <c:pt idx="1354">
                  <c:v>300.74</c:v>
                </c:pt>
                <c:pt idx="1355">
                  <c:v>300.74</c:v>
                </c:pt>
                <c:pt idx="1356">
                  <c:v>300.74</c:v>
                </c:pt>
                <c:pt idx="1357">
                  <c:v>300.74</c:v>
                </c:pt>
                <c:pt idx="1358">
                  <c:v>300.74</c:v>
                </c:pt>
                <c:pt idx="1359">
                  <c:v>300.74</c:v>
                </c:pt>
                <c:pt idx="1360">
                  <c:v>300.74</c:v>
                </c:pt>
                <c:pt idx="1361">
                  <c:v>300.74</c:v>
                </c:pt>
                <c:pt idx="1362">
                  <c:v>300.74</c:v>
                </c:pt>
                <c:pt idx="1363">
                  <c:v>300.74</c:v>
                </c:pt>
                <c:pt idx="1364">
                  <c:v>300.74</c:v>
                </c:pt>
                <c:pt idx="1365">
                  <c:v>300.74</c:v>
                </c:pt>
                <c:pt idx="1366">
                  <c:v>300.74</c:v>
                </c:pt>
                <c:pt idx="1367">
                  <c:v>300.74</c:v>
                </c:pt>
                <c:pt idx="1368">
                  <c:v>300.74</c:v>
                </c:pt>
                <c:pt idx="1369">
                  <c:v>300.74</c:v>
                </c:pt>
                <c:pt idx="1370">
                  <c:v>300.74</c:v>
                </c:pt>
                <c:pt idx="1371">
                  <c:v>300.74</c:v>
                </c:pt>
                <c:pt idx="1372">
                  <c:v>300.74</c:v>
                </c:pt>
                <c:pt idx="1373">
                  <c:v>300.74</c:v>
                </c:pt>
                <c:pt idx="1374">
                  <c:v>300.74</c:v>
                </c:pt>
                <c:pt idx="1375">
                  <c:v>300.74</c:v>
                </c:pt>
                <c:pt idx="1376">
                  <c:v>300.74</c:v>
                </c:pt>
                <c:pt idx="1377">
                  <c:v>300.74</c:v>
                </c:pt>
                <c:pt idx="1378">
                  <c:v>300.74</c:v>
                </c:pt>
                <c:pt idx="1379">
                  <c:v>300.74</c:v>
                </c:pt>
                <c:pt idx="1380">
                  <c:v>300.74</c:v>
                </c:pt>
                <c:pt idx="1381">
                  <c:v>300.74</c:v>
                </c:pt>
                <c:pt idx="1382">
                  <c:v>300.74</c:v>
                </c:pt>
                <c:pt idx="1383">
                  <c:v>300.74</c:v>
                </c:pt>
                <c:pt idx="1384">
                  <c:v>300.74</c:v>
                </c:pt>
                <c:pt idx="1385">
                  <c:v>300.74</c:v>
                </c:pt>
                <c:pt idx="1386">
                  <c:v>300.74</c:v>
                </c:pt>
                <c:pt idx="1387">
                  <c:v>300.74</c:v>
                </c:pt>
                <c:pt idx="1388">
                  <c:v>300.74</c:v>
                </c:pt>
                <c:pt idx="1389">
                  <c:v>300.74</c:v>
                </c:pt>
                <c:pt idx="1390">
                  <c:v>300.74</c:v>
                </c:pt>
                <c:pt idx="1391">
                  <c:v>300.74</c:v>
                </c:pt>
                <c:pt idx="1392">
                  <c:v>300.74</c:v>
                </c:pt>
                <c:pt idx="1393">
                  <c:v>300.74</c:v>
                </c:pt>
                <c:pt idx="1394">
                  <c:v>300.74</c:v>
                </c:pt>
                <c:pt idx="1395">
                  <c:v>300.74</c:v>
                </c:pt>
                <c:pt idx="1396">
                  <c:v>300.74</c:v>
                </c:pt>
                <c:pt idx="1397">
                  <c:v>300.74</c:v>
                </c:pt>
                <c:pt idx="1398">
                  <c:v>300.74</c:v>
                </c:pt>
                <c:pt idx="1399">
                  <c:v>300.74</c:v>
                </c:pt>
                <c:pt idx="1400">
                  <c:v>300.74</c:v>
                </c:pt>
                <c:pt idx="1401">
                  <c:v>300.74</c:v>
                </c:pt>
                <c:pt idx="1402">
                  <c:v>300.74</c:v>
                </c:pt>
                <c:pt idx="1403">
                  <c:v>300.74</c:v>
                </c:pt>
                <c:pt idx="1404">
                  <c:v>300.74</c:v>
                </c:pt>
                <c:pt idx="1405">
                  <c:v>300.74</c:v>
                </c:pt>
                <c:pt idx="1406">
                  <c:v>300.74</c:v>
                </c:pt>
                <c:pt idx="1407">
                  <c:v>300.74</c:v>
                </c:pt>
                <c:pt idx="1408">
                  <c:v>300.74</c:v>
                </c:pt>
                <c:pt idx="1409">
                  <c:v>300.74</c:v>
                </c:pt>
                <c:pt idx="1410">
                  <c:v>300.74</c:v>
                </c:pt>
                <c:pt idx="1411">
                  <c:v>300.74</c:v>
                </c:pt>
                <c:pt idx="1412">
                  <c:v>300.74</c:v>
                </c:pt>
                <c:pt idx="1413">
                  <c:v>300.74</c:v>
                </c:pt>
                <c:pt idx="1414">
                  <c:v>300.74</c:v>
                </c:pt>
                <c:pt idx="1415">
                  <c:v>300.74</c:v>
                </c:pt>
                <c:pt idx="1416">
                  <c:v>300.74</c:v>
                </c:pt>
                <c:pt idx="1417">
                  <c:v>300.74</c:v>
                </c:pt>
                <c:pt idx="1418">
                  <c:v>300.74</c:v>
                </c:pt>
                <c:pt idx="1419">
                  <c:v>300.74</c:v>
                </c:pt>
                <c:pt idx="1420">
                  <c:v>300.74</c:v>
                </c:pt>
                <c:pt idx="1421">
                  <c:v>300.74</c:v>
                </c:pt>
                <c:pt idx="1422">
                  <c:v>300.74</c:v>
                </c:pt>
                <c:pt idx="1423">
                  <c:v>300.74</c:v>
                </c:pt>
                <c:pt idx="1424">
                  <c:v>300.74</c:v>
                </c:pt>
                <c:pt idx="1425">
                  <c:v>300.74</c:v>
                </c:pt>
                <c:pt idx="1426">
                  <c:v>300.74</c:v>
                </c:pt>
                <c:pt idx="1427">
                  <c:v>300.74</c:v>
                </c:pt>
                <c:pt idx="1428">
                  <c:v>300.74</c:v>
                </c:pt>
                <c:pt idx="1429">
                  <c:v>300.74</c:v>
                </c:pt>
                <c:pt idx="1430">
                  <c:v>300.74</c:v>
                </c:pt>
                <c:pt idx="1431">
                  <c:v>300.74</c:v>
                </c:pt>
                <c:pt idx="1432">
                  <c:v>300.74</c:v>
                </c:pt>
                <c:pt idx="1433">
                  <c:v>300.74</c:v>
                </c:pt>
                <c:pt idx="1434">
                  <c:v>300.74</c:v>
                </c:pt>
                <c:pt idx="1435">
                  <c:v>300.74</c:v>
                </c:pt>
                <c:pt idx="1436">
                  <c:v>300.74</c:v>
                </c:pt>
                <c:pt idx="1437">
                  <c:v>300.74</c:v>
                </c:pt>
                <c:pt idx="1438">
                  <c:v>300.74</c:v>
                </c:pt>
                <c:pt idx="1439">
                  <c:v>300.74</c:v>
                </c:pt>
                <c:pt idx="1440">
                  <c:v>300.74</c:v>
                </c:pt>
                <c:pt idx="1441">
                  <c:v>300.74</c:v>
                </c:pt>
                <c:pt idx="1442">
                  <c:v>300.74</c:v>
                </c:pt>
                <c:pt idx="1443">
                  <c:v>300.74</c:v>
                </c:pt>
                <c:pt idx="1444">
                  <c:v>300.74</c:v>
                </c:pt>
                <c:pt idx="1445">
                  <c:v>300.74</c:v>
                </c:pt>
                <c:pt idx="1446">
                  <c:v>300.74</c:v>
                </c:pt>
                <c:pt idx="1447">
                  <c:v>300.74</c:v>
                </c:pt>
                <c:pt idx="1448">
                  <c:v>300.74</c:v>
                </c:pt>
                <c:pt idx="1449">
                  <c:v>300.74</c:v>
                </c:pt>
                <c:pt idx="1450">
                  <c:v>300.74</c:v>
                </c:pt>
                <c:pt idx="1451">
                  <c:v>300.74</c:v>
                </c:pt>
                <c:pt idx="1452">
                  <c:v>300.74</c:v>
                </c:pt>
                <c:pt idx="1453">
                  <c:v>300.74</c:v>
                </c:pt>
                <c:pt idx="1454">
                  <c:v>300.74</c:v>
                </c:pt>
                <c:pt idx="1455">
                  <c:v>300.74</c:v>
                </c:pt>
                <c:pt idx="1456">
                  <c:v>300.74</c:v>
                </c:pt>
                <c:pt idx="1457">
                  <c:v>300.74</c:v>
                </c:pt>
                <c:pt idx="1458">
                  <c:v>300.74</c:v>
                </c:pt>
                <c:pt idx="1459">
                  <c:v>300.74</c:v>
                </c:pt>
                <c:pt idx="1460">
                  <c:v>300.74</c:v>
                </c:pt>
                <c:pt idx="1461">
                  <c:v>300.74</c:v>
                </c:pt>
                <c:pt idx="1462">
                  <c:v>300.74</c:v>
                </c:pt>
                <c:pt idx="1463">
                  <c:v>300.74</c:v>
                </c:pt>
                <c:pt idx="1464">
                  <c:v>300.74</c:v>
                </c:pt>
                <c:pt idx="1465">
                  <c:v>300.74</c:v>
                </c:pt>
                <c:pt idx="1466">
                  <c:v>300.74</c:v>
                </c:pt>
                <c:pt idx="1467">
                  <c:v>300.74</c:v>
                </c:pt>
                <c:pt idx="1468">
                  <c:v>300.74</c:v>
                </c:pt>
                <c:pt idx="1469">
                  <c:v>300.74</c:v>
                </c:pt>
                <c:pt idx="1470">
                  <c:v>300.74</c:v>
                </c:pt>
                <c:pt idx="1471">
                  <c:v>300.74</c:v>
                </c:pt>
                <c:pt idx="1472">
                  <c:v>300.74</c:v>
                </c:pt>
                <c:pt idx="1473">
                  <c:v>300.74</c:v>
                </c:pt>
                <c:pt idx="1474">
                  <c:v>300.74</c:v>
                </c:pt>
                <c:pt idx="1475">
                  <c:v>300.74</c:v>
                </c:pt>
                <c:pt idx="1476">
                  <c:v>300.74</c:v>
                </c:pt>
                <c:pt idx="1477">
                  <c:v>300.74</c:v>
                </c:pt>
                <c:pt idx="1478">
                  <c:v>300.74</c:v>
                </c:pt>
                <c:pt idx="1479">
                  <c:v>300.74</c:v>
                </c:pt>
                <c:pt idx="1480">
                  <c:v>300.74</c:v>
                </c:pt>
                <c:pt idx="1481">
                  <c:v>300.74</c:v>
                </c:pt>
                <c:pt idx="1482">
                  <c:v>300.74</c:v>
                </c:pt>
                <c:pt idx="1483">
                  <c:v>300.74</c:v>
                </c:pt>
                <c:pt idx="1484">
                  <c:v>300.74</c:v>
                </c:pt>
                <c:pt idx="1485">
                  <c:v>300.74</c:v>
                </c:pt>
                <c:pt idx="1486">
                  <c:v>300.74</c:v>
                </c:pt>
                <c:pt idx="1487">
                  <c:v>300.74</c:v>
                </c:pt>
                <c:pt idx="1488">
                  <c:v>300.74</c:v>
                </c:pt>
                <c:pt idx="1489">
                  <c:v>300.74</c:v>
                </c:pt>
                <c:pt idx="1490">
                  <c:v>300.74</c:v>
                </c:pt>
                <c:pt idx="1491">
                  <c:v>300.74</c:v>
                </c:pt>
                <c:pt idx="1492">
                  <c:v>300.74</c:v>
                </c:pt>
                <c:pt idx="1493">
                  <c:v>300.74</c:v>
                </c:pt>
                <c:pt idx="1494">
                  <c:v>300.74</c:v>
                </c:pt>
                <c:pt idx="1495">
                  <c:v>300.74</c:v>
                </c:pt>
                <c:pt idx="1496">
                  <c:v>300.74</c:v>
                </c:pt>
                <c:pt idx="1497">
                  <c:v>300.74</c:v>
                </c:pt>
                <c:pt idx="1498">
                  <c:v>300.74</c:v>
                </c:pt>
                <c:pt idx="1499">
                  <c:v>300.74</c:v>
                </c:pt>
                <c:pt idx="1500">
                  <c:v>300.74</c:v>
                </c:pt>
                <c:pt idx="1501">
                  <c:v>300.74</c:v>
                </c:pt>
                <c:pt idx="1502">
                  <c:v>300.74</c:v>
                </c:pt>
                <c:pt idx="1503">
                  <c:v>300.74</c:v>
                </c:pt>
                <c:pt idx="1504">
                  <c:v>300.74</c:v>
                </c:pt>
                <c:pt idx="1505">
                  <c:v>300.74</c:v>
                </c:pt>
                <c:pt idx="1506">
                  <c:v>300.74</c:v>
                </c:pt>
                <c:pt idx="1507">
                  <c:v>300.74</c:v>
                </c:pt>
                <c:pt idx="1508">
                  <c:v>300.74</c:v>
                </c:pt>
                <c:pt idx="1509">
                  <c:v>300.74</c:v>
                </c:pt>
                <c:pt idx="1510">
                  <c:v>300.74</c:v>
                </c:pt>
                <c:pt idx="1511">
                  <c:v>300.74</c:v>
                </c:pt>
                <c:pt idx="1512">
                  <c:v>300.74</c:v>
                </c:pt>
                <c:pt idx="1513">
                  <c:v>300.74</c:v>
                </c:pt>
                <c:pt idx="1514">
                  <c:v>300.74</c:v>
                </c:pt>
                <c:pt idx="1515">
                  <c:v>300.74</c:v>
                </c:pt>
                <c:pt idx="1516">
                  <c:v>300.74</c:v>
                </c:pt>
                <c:pt idx="1517">
                  <c:v>300.74</c:v>
                </c:pt>
                <c:pt idx="1518">
                  <c:v>300.74</c:v>
                </c:pt>
                <c:pt idx="1519">
                  <c:v>300.74</c:v>
                </c:pt>
                <c:pt idx="1520">
                  <c:v>300.74</c:v>
                </c:pt>
                <c:pt idx="1521">
                  <c:v>300.74</c:v>
                </c:pt>
                <c:pt idx="1522">
                  <c:v>300.74</c:v>
                </c:pt>
                <c:pt idx="1523">
                  <c:v>300.74</c:v>
                </c:pt>
                <c:pt idx="1524">
                  <c:v>300.74</c:v>
                </c:pt>
                <c:pt idx="1525">
                  <c:v>300.74</c:v>
                </c:pt>
                <c:pt idx="1526">
                  <c:v>300.74</c:v>
                </c:pt>
                <c:pt idx="1527">
                  <c:v>300.74</c:v>
                </c:pt>
                <c:pt idx="1528">
                  <c:v>300.74</c:v>
                </c:pt>
                <c:pt idx="1529">
                  <c:v>300.74</c:v>
                </c:pt>
                <c:pt idx="1530">
                  <c:v>300.74</c:v>
                </c:pt>
                <c:pt idx="1531">
                  <c:v>300.74</c:v>
                </c:pt>
                <c:pt idx="1532">
                  <c:v>300.74</c:v>
                </c:pt>
                <c:pt idx="1533">
                  <c:v>300.74</c:v>
                </c:pt>
                <c:pt idx="1534">
                  <c:v>300.74</c:v>
                </c:pt>
                <c:pt idx="1535">
                  <c:v>300.74</c:v>
                </c:pt>
                <c:pt idx="1536">
                  <c:v>300.74</c:v>
                </c:pt>
                <c:pt idx="1537">
                  <c:v>300.74</c:v>
                </c:pt>
                <c:pt idx="1538">
                  <c:v>300.74</c:v>
                </c:pt>
                <c:pt idx="1539">
                  <c:v>300.74</c:v>
                </c:pt>
                <c:pt idx="1540">
                  <c:v>300.74</c:v>
                </c:pt>
                <c:pt idx="1541">
                  <c:v>300.74</c:v>
                </c:pt>
                <c:pt idx="1542">
                  <c:v>300.74</c:v>
                </c:pt>
                <c:pt idx="1543">
                  <c:v>300.74</c:v>
                </c:pt>
                <c:pt idx="1544">
                  <c:v>300.74</c:v>
                </c:pt>
                <c:pt idx="1545">
                  <c:v>300.74</c:v>
                </c:pt>
                <c:pt idx="1546">
                  <c:v>300.74</c:v>
                </c:pt>
                <c:pt idx="1547">
                  <c:v>300.74</c:v>
                </c:pt>
                <c:pt idx="1548">
                  <c:v>300.74</c:v>
                </c:pt>
                <c:pt idx="1549">
                  <c:v>300.74</c:v>
                </c:pt>
                <c:pt idx="1550">
                  <c:v>300.74</c:v>
                </c:pt>
                <c:pt idx="1551">
                  <c:v>300.74</c:v>
                </c:pt>
                <c:pt idx="1552">
                  <c:v>300.74</c:v>
                </c:pt>
                <c:pt idx="1553">
                  <c:v>300.74</c:v>
                </c:pt>
                <c:pt idx="1554">
                  <c:v>300.74</c:v>
                </c:pt>
                <c:pt idx="1555">
                  <c:v>300.74</c:v>
                </c:pt>
                <c:pt idx="1556">
                  <c:v>300.74</c:v>
                </c:pt>
                <c:pt idx="1557">
                  <c:v>300.74</c:v>
                </c:pt>
                <c:pt idx="1558">
                  <c:v>300.74</c:v>
                </c:pt>
                <c:pt idx="1559">
                  <c:v>300.74</c:v>
                </c:pt>
                <c:pt idx="1560">
                  <c:v>300.74</c:v>
                </c:pt>
                <c:pt idx="1561">
                  <c:v>300.74</c:v>
                </c:pt>
                <c:pt idx="1562">
                  <c:v>300.74</c:v>
                </c:pt>
                <c:pt idx="1563">
                  <c:v>300.74</c:v>
                </c:pt>
                <c:pt idx="1564">
                  <c:v>300.74</c:v>
                </c:pt>
                <c:pt idx="1565">
                  <c:v>300.74</c:v>
                </c:pt>
                <c:pt idx="1566">
                  <c:v>300.74</c:v>
                </c:pt>
                <c:pt idx="1567">
                  <c:v>300.74</c:v>
                </c:pt>
                <c:pt idx="1568">
                  <c:v>300.74</c:v>
                </c:pt>
                <c:pt idx="1569">
                  <c:v>300.74</c:v>
                </c:pt>
                <c:pt idx="1570">
                  <c:v>300.74</c:v>
                </c:pt>
                <c:pt idx="1571">
                  <c:v>300.74</c:v>
                </c:pt>
                <c:pt idx="1572">
                  <c:v>300.74</c:v>
                </c:pt>
                <c:pt idx="1573">
                  <c:v>300.74</c:v>
                </c:pt>
                <c:pt idx="1574">
                  <c:v>300.74</c:v>
                </c:pt>
                <c:pt idx="1575">
                  <c:v>300.74</c:v>
                </c:pt>
                <c:pt idx="1576">
                  <c:v>300.74</c:v>
                </c:pt>
                <c:pt idx="1577">
                  <c:v>300.74</c:v>
                </c:pt>
                <c:pt idx="1578">
                  <c:v>300.74</c:v>
                </c:pt>
                <c:pt idx="1579">
                  <c:v>300.74</c:v>
                </c:pt>
                <c:pt idx="1580">
                  <c:v>300.74</c:v>
                </c:pt>
                <c:pt idx="1581">
                  <c:v>300.74</c:v>
                </c:pt>
                <c:pt idx="1582">
                  <c:v>300.74</c:v>
                </c:pt>
                <c:pt idx="1583">
                  <c:v>300.74</c:v>
                </c:pt>
                <c:pt idx="1584">
                  <c:v>300.74</c:v>
                </c:pt>
                <c:pt idx="1585">
                  <c:v>300.74</c:v>
                </c:pt>
                <c:pt idx="1586">
                  <c:v>300.74</c:v>
                </c:pt>
                <c:pt idx="1587">
                  <c:v>300.74</c:v>
                </c:pt>
                <c:pt idx="1588">
                  <c:v>300.74</c:v>
                </c:pt>
                <c:pt idx="1589">
                  <c:v>300.74</c:v>
                </c:pt>
                <c:pt idx="1590">
                  <c:v>300.74</c:v>
                </c:pt>
                <c:pt idx="1591">
                  <c:v>300.74</c:v>
                </c:pt>
                <c:pt idx="1592">
                  <c:v>300.74</c:v>
                </c:pt>
                <c:pt idx="1593">
                  <c:v>300.74</c:v>
                </c:pt>
                <c:pt idx="1594">
                  <c:v>300.74</c:v>
                </c:pt>
                <c:pt idx="1595">
                  <c:v>300.74</c:v>
                </c:pt>
                <c:pt idx="1596">
                  <c:v>300.74</c:v>
                </c:pt>
                <c:pt idx="1597">
                  <c:v>300.74</c:v>
                </c:pt>
                <c:pt idx="1598">
                  <c:v>300.74</c:v>
                </c:pt>
                <c:pt idx="1599">
                  <c:v>300.74</c:v>
                </c:pt>
                <c:pt idx="1600">
                  <c:v>300.74</c:v>
                </c:pt>
                <c:pt idx="1601">
                  <c:v>300.74</c:v>
                </c:pt>
                <c:pt idx="1602">
                  <c:v>300.74</c:v>
                </c:pt>
                <c:pt idx="1603">
                  <c:v>300.74</c:v>
                </c:pt>
                <c:pt idx="1604">
                  <c:v>300.74</c:v>
                </c:pt>
                <c:pt idx="1605">
                  <c:v>300.74</c:v>
                </c:pt>
                <c:pt idx="1606">
                  <c:v>300.74</c:v>
                </c:pt>
                <c:pt idx="1607">
                  <c:v>300.74</c:v>
                </c:pt>
                <c:pt idx="1608">
                  <c:v>300.74</c:v>
                </c:pt>
                <c:pt idx="1609">
                  <c:v>300.74</c:v>
                </c:pt>
                <c:pt idx="1610">
                  <c:v>300.74</c:v>
                </c:pt>
                <c:pt idx="1611">
                  <c:v>300.74</c:v>
                </c:pt>
                <c:pt idx="1612">
                  <c:v>300.74</c:v>
                </c:pt>
                <c:pt idx="1613">
                  <c:v>300.74</c:v>
                </c:pt>
                <c:pt idx="1614">
                  <c:v>300.74</c:v>
                </c:pt>
                <c:pt idx="1615">
                  <c:v>300.74</c:v>
                </c:pt>
                <c:pt idx="1616">
                  <c:v>300.74</c:v>
                </c:pt>
                <c:pt idx="1617">
                  <c:v>300.74</c:v>
                </c:pt>
                <c:pt idx="1618">
                  <c:v>300.74</c:v>
                </c:pt>
                <c:pt idx="1619">
                  <c:v>300.74</c:v>
                </c:pt>
                <c:pt idx="1620">
                  <c:v>300.74</c:v>
                </c:pt>
                <c:pt idx="1621">
                  <c:v>300.74</c:v>
                </c:pt>
                <c:pt idx="1622">
                  <c:v>300.74</c:v>
                </c:pt>
                <c:pt idx="1623">
                  <c:v>300.74</c:v>
                </c:pt>
                <c:pt idx="1624">
                  <c:v>300.74</c:v>
                </c:pt>
                <c:pt idx="1625">
                  <c:v>300.74</c:v>
                </c:pt>
                <c:pt idx="1626">
                  <c:v>300.74</c:v>
                </c:pt>
                <c:pt idx="1627">
                  <c:v>300.74</c:v>
                </c:pt>
                <c:pt idx="1628">
                  <c:v>300.74</c:v>
                </c:pt>
                <c:pt idx="1629">
                  <c:v>300.74</c:v>
                </c:pt>
                <c:pt idx="1630">
                  <c:v>300.74</c:v>
                </c:pt>
                <c:pt idx="1631">
                  <c:v>300.74</c:v>
                </c:pt>
                <c:pt idx="1632">
                  <c:v>300.74</c:v>
                </c:pt>
                <c:pt idx="1633">
                  <c:v>300.74</c:v>
                </c:pt>
                <c:pt idx="1634">
                  <c:v>300.74</c:v>
                </c:pt>
                <c:pt idx="1635">
                  <c:v>300.74</c:v>
                </c:pt>
                <c:pt idx="1636">
                  <c:v>300.74</c:v>
                </c:pt>
                <c:pt idx="1637">
                  <c:v>300.74</c:v>
                </c:pt>
                <c:pt idx="1638">
                  <c:v>300.74</c:v>
                </c:pt>
                <c:pt idx="1639">
                  <c:v>300.74</c:v>
                </c:pt>
                <c:pt idx="1640">
                  <c:v>300.74</c:v>
                </c:pt>
                <c:pt idx="1641">
                  <c:v>300.74</c:v>
                </c:pt>
                <c:pt idx="1642">
                  <c:v>300.74</c:v>
                </c:pt>
                <c:pt idx="1643">
                  <c:v>300.74</c:v>
                </c:pt>
                <c:pt idx="1644">
                  <c:v>300.74</c:v>
                </c:pt>
                <c:pt idx="1645">
                  <c:v>300.74</c:v>
                </c:pt>
                <c:pt idx="1646">
                  <c:v>300.74</c:v>
                </c:pt>
                <c:pt idx="1647">
                  <c:v>300.74</c:v>
                </c:pt>
                <c:pt idx="1648">
                  <c:v>300.74</c:v>
                </c:pt>
                <c:pt idx="1649">
                  <c:v>300.74</c:v>
                </c:pt>
                <c:pt idx="1650">
                  <c:v>300.74</c:v>
                </c:pt>
                <c:pt idx="1651">
                  <c:v>300.74</c:v>
                </c:pt>
                <c:pt idx="1652">
                  <c:v>300.74</c:v>
                </c:pt>
                <c:pt idx="1653">
                  <c:v>300.74</c:v>
                </c:pt>
                <c:pt idx="1654">
                  <c:v>300.74</c:v>
                </c:pt>
                <c:pt idx="1655">
                  <c:v>300.74</c:v>
                </c:pt>
                <c:pt idx="1656">
                  <c:v>300.74</c:v>
                </c:pt>
                <c:pt idx="1657">
                  <c:v>300.74</c:v>
                </c:pt>
                <c:pt idx="1658">
                  <c:v>300.74</c:v>
                </c:pt>
                <c:pt idx="1659">
                  <c:v>300.74</c:v>
                </c:pt>
                <c:pt idx="1660">
                  <c:v>300.74</c:v>
                </c:pt>
                <c:pt idx="1661">
                  <c:v>300.74</c:v>
                </c:pt>
                <c:pt idx="1662">
                  <c:v>300.74</c:v>
                </c:pt>
                <c:pt idx="1663">
                  <c:v>300.74</c:v>
                </c:pt>
                <c:pt idx="1664">
                  <c:v>300.74</c:v>
                </c:pt>
                <c:pt idx="1665">
                  <c:v>300.74</c:v>
                </c:pt>
                <c:pt idx="1666">
                  <c:v>300.74</c:v>
                </c:pt>
                <c:pt idx="1667">
                  <c:v>300.74</c:v>
                </c:pt>
                <c:pt idx="1668">
                  <c:v>300.74</c:v>
                </c:pt>
                <c:pt idx="1669">
                  <c:v>300.74</c:v>
                </c:pt>
                <c:pt idx="1670">
                  <c:v>300.74</c:v>
                </c:pt>
                <c:pt idx="1671">
                  <c:v>300.74</c:v>
                </c:pt>
                <c:pt idx="1672">
                  <c:v>300.74</c:v>
                </c:pt>
                <c:pt idx="1673">
                  <c:v>300.74</c:v>
                </c:pt>
                <c:pt idx="1674">
                  <c:v>300.74</c:v>
                </c:pt>
                <c:pt idx="1675">
                  <c:v>300.74</c:v>
                </c:pt>
                <c:pt idx="1676">
                  <c:v>300.74</c:v>
                </c:pt>
                <c:pt idx="1677">
                  <c:v>300.74</c:v>
                </c:pt>
                <c:pt idx="1678">
                  <c:v>300.74</c:v>
                </c:pt>
                <c:pt idx="1679">
                  <c:v>300.74</c:v>
                </c:pt>
                <c:pt idx="1680">
                  <c:v>300.74</c:v>
                </c:pt>
                <c:pt idx="1681">
                  <c:v>300.74</c:v>
                </c:pt>
                <c:pt idx="1682">
                  <c:v>300.74</c:v>
                </c:pt>
                <c:pt idx="1683">
                  <c:v>300.74</c:v>
                </c:pt>
                <c:pt idx="1684">
                  <c:v>300.74</c:v>
                </c:pt>
                <c:pt idx="1685">
                  <c:v>300.74</c:v>
                </c:pt>
                <c:pt idx="1686">
                  <c:v>300.74</c:v>
                </c:pt>
                <c:pt idx="1687">
                  <c:v>300.74</c:v>
                </c:pt>
                <c:pt idx="1688">
                  <c:v>300.74</c:v>
                </c:pt>
                <c:pt idx="1689">
                  <c:v>300.74</c:v>
                </c:pt>
                <c:pt idx="1690">
                  <c:v>300.74</c:v>
                </c:pt>
                <c:pt idx="1691">
                  <c:v>300.74</c:v>
                </c:pt>
                <c:pt idx="1692">
                  <c:v>300.74</c:v>
                </c:pt>
                <c:pt idx="1693">
                  <c:v>300.74</c:v>
                </c:pt>
                <c:pt idx="1694">
                  <c:v>300.74</c:v>
                </c:pt>
                <c:pt idx="1695">
                  <c:v>300.74</c:v>
                </c:pt>
                <c:pt idx="1696">
                  <c:v>300.74</c:v>
                </c:pt>
                <c:pt idx="1697">
                  <c:v>300.74</c:v>
                </c:pt>
                <c:pt idx="1698">
                  <c:v>300.74</c:v>
                </c:pt>
                <c:pt idx="1699">
                  <c:v>300.74</c:v>
                </c:pt>
                <c:pt idx="1700">
                  <c:v>300.74</c:v>
                </c:pt>
                <c:pt idx="1701">
                  <c:v>300.74</c:v>
                </c:pt>
                <c:pt idx="1702">
                  <c:v>300.74</c:v>
                </c:pt>
                <c:pt idx="1703">
                  <c:v>300.74</c:v>
                </c:pt>
                <c:pt idx="1704">
                  <c:v>300.74</c:v>
                </c:pt>
                <c:pt idx="1705">
                  <c:v>300.74</c:v>
                </c:pt>
                <c:pt idx="1706">
                  <c:v>300.74</c:v>
                </c:pt>
                <c:pt idx="1707">
                  <c:v>300.74</c:v>
                </c:pt>
                <c:pt idx="1708">
                  <c:v>300.74</c:v>
                </c:pt>
                <c:pt idx="1709">
                  <c:v>300.74</c:v>
                </c:pt>
                <c:pt idx="1710">
                  <c:v>300.74</c:v>
                </c:pt>
                <c:pt idx="1711">
                  <c:v>300.74</c:v>
                </c:pt>
                <c:pt idx="1712">
                  <c:v>300.74</c:v>
                </c:pt>
                <c:pt idx="1713">
                  <c:v>300.74</c:v>
                </c:pt>
                <c:pt idx="1714">
                  <c:v>300.74</c:v>
                </c:pt>
                <c:pt idx="1715">
                  <c:v>300.74</c:v>
                </c:pt>
                <c:pt idx="1716">
                  <c:v>300.74</c:v>
                </c:pt>
                <c:pt idx="1717">
                  <c:v>300.74</c:v>
                </c:pt>
                <c:pt idx="1718">
                  <c:v>300.74</c:v>
                </c:pt>
                <c:pt idx="1719">
                  <c:v>300.74</c:v>
                </c:pt>
                <c:pt idx="1720">
                  <c:v>300.74</c:v>
                </c:pt>
                <c:pt idx="1721">
                  <c:v>300.74</c:v>
                </c:pt>
                <c:pt idx="1722">
                  <c:v>300.74</c:v>
                </c:pt>
                <c:pt idx="1723">
                  <c:v>300.74</c:v>
                </c:pt>
                <c:pt idx="1724">
                  <c:v>300.74</c:v>
                </c:pt>
                <c:pt idx="1725">
                  <c:v>300.74</c:v>
                </c:pt>
                <c:pt idx="1726">
                  <c:v>300.74</c:v>
                </c:pt>
                <c:pt idx="1727">
                  <c:v>300.74</c:v>
                </c:pt>
                <c:pt idx="1728">
                  <c:v>300.74</c:v>
                </c:pt>
                <c:pt idx="1729">
                  <c:v>300.74</c:v>
                </c:pt>
                <c:pt idx="1730">
                  <c:v>300.74</c:v>
                </c:pt>
                <c:pt idx="1731">
                  <c:v>300.74</c:v>
                </c:pt>
                <c:pt idx="1732">
                  <c:v>300.74</c:v>
                </c:pt>
                <c:pt idx="1733">
                  <c:v>300.74</c:v>
                </c:pt>
                <c:pt idx="1734">
                  <c:v>300.74</c:v>
                </c:pt>
                <c:pt idx="1735">
                  <c:v>300.74</c:v>
                </c:pt>
                <c:pt idx="1736">
                  <c:v>300.74</c:v>
                </c:pt>
                <c:pt idx="1737">
                  <c:v>300.74</c:v>
                </c:pt>
                <c:pt idx="1738">
                  <c:v>300.74</c:v>
                </c:pt>
                <c:pt idx="1739">
                  <c:v>300.74</c:v>
                </c:pt>
                <c:pt idx="1740">
                  <c:v>300.74</c:v>
                </c:pt>
                <c:pt idx="1741">
                  <c:v>300.74</c:v>
                </c:pt>
                <c:pt idx="1742">
                  <c:v>300.74</c:v>
                </c:pt>
                <c:pt idx="1743">
                  <c:v>300.74</c:v>
                </c:pt>
                <c:pt idx="1744">
                  <c:v>300.74</c:v>
                </c:pt>
                <c:pt idx="1745">
                  <c:v>300.74</c:v>
                </c:pt>
                <c:pt idx="1746">
                  <c:v>300.74</c:v>
                </c:pt>
                <c:pt idx="1747">
                  <c:v>300.74</c:v>
                </c:pt>
                <c:pt idx="1748">
                  <c:v>300.74</c:v>
                </c:pt>
                <c:pt idx="1749">
                  <c:v>300.74</c:v>
                </c:pt>
                <c:pt idx="1750">
                  <c:v>300.74</c:v>
                </c:pt>
                <c:pt idx="1751">
                  <c:v>300.74</c:v>
                </c:pt>
                <c:pt idx="1752">
                  <c:v>300.74</c:v>
                </c:pt>
                <c:pt idx="1753">
                  <c:v>300.74</c:v>
                </c:pt>
                <c:pt idx="1754">
                  <c:v>300.74</c:v>
                </c:pt>
                <c:pt idx="1755">
                  <c:v>300.74</c:v>
                </c:pt>
                <c:pt idx="1756">
                  <c:v>300.74</c:v>
                </c:pt>
                <c:pt idx="1757">
                  <c:v>300.74</c:v>
                </c:pt>
                <c:pt idx="1758">
                  <c:v>300.74</c:v>
                </c:pt>
                <c:pt idx="1759">
                  <c:v>300.74</c:v>
                </c:pt>
                <c:pt idx="1760">
                  <c:v>300.74</c:v>
                </c:pt>
                <c:pt idx="1761">
                  <c:v>300.74</c:v>
                </c:pt>
                <c:pt idx="1762">
                  <c:v>300.74</c:v>
                </c:pt>
                <c:pt idx="1763">
                  <c:v>300.74</c:v>
                </c:pt>
                <c:pt idx="1764">
                  <c:v>300.74</c:v>
                </c:pt>
                <c:pt idx="1765">
                  <c:v>300.74</c:v>
                </c:pt>
                <c:pt idx="1766">
                  <c:v>300.74</c:v>
                </c:pt>
                <c:pt idx="1767">
                  <c:v>300.74</c:v>
                </c:pt>
                <c:pt idx="1768">
                  <c:v>300.74</c:v>
                </c:pt>
                <c:pt idx="1769">
                  <c:v>300.74</c:v>
                </c:pt>
                <c:pt idx="1770">
                  <c:v>300.74</c:v>
                </c:pt>
                <c:pt idx="1771">
                  <c:v>300.74</c:v>
                </c:pt>
                <c:pt idx="1772">
                  <c:v>300.74</c:v>
                </c:pt>
                <c:pt idx="1773">
                  <c:v>300.74</c:v>
                </c:pt>
                <c:pt idx="1774">
                  <c:v>300.74</c:v>
                </c:pt>
                <c:pt idx="1775">
                  <c:v>300.74</c:v>
                </c:pt>
                <c:pt idx="1776">
                  <c:v>300.74</c:v>
                </c:pt>
                <c:pt idx="1777">
                  <c:v>300.74</c:v>
                </c:pt>
                <c:pt idx="1778">
                  <c:v>300.74</c:v>
                </c:pt>
                <c:pt idx="1779">
                  <c:v>300.74</c:v>
                </c:pt>
                <c:pt idx="1780">
                  <c:v>300.74</c:v>
                </c:pt>
                <c:pt idx="1781">
                  <c:v>300.74</c:v>
                </c:pt>
                <c:pt idx="1782">
                  <c:v>300.74</c:v>
                </c:pt>
                <c:pt idx="1783">
                  <c:v>300.74</c:v>
                </c:pt>
                <c:pt idx="1784">
                  <c:v>300.74</c:v>
                </c:pt>
                <c:pt idx="1785">
                  <c:v>300.74</c:v>
                </c:pt>
                <c:pt idx="1786">
                  <c:v>300.74</c:v>
                </c:pt>
                <c:pt idx="1787">
                  <c:v>300.74</c:v>
                </c:pt>
                <c:pt idx="1788">
                  <c:v>300.74</c:v>
                </c:pt>
                <c:pt idx="1789">
                  <c:v>300.74</c:v>
                </c:pt>
                <c:pt idx="1790">
                  <c:v>300.74</c:v>
                </c:pt>
                <c:pt idx="1791">
                  <c:v>300.74</c:v>
                </c:pt>
                <c:pt idx="1792">
                  <c:v>300.74</c:v>
                </c:pt>
                <c:pt idx="1793">
                  <c:v>300.74</c:v>
                </c:pt>
                <c:pt idx="1794">
                  <c:v>300.74</c:v>
                </c:pt>
                <c:pt idx="1795">
                  <c:v>300.74</c:v>
                </c:pt>
                <c:pt idx="1796">
                  <c:v>300.74</c:v>
                </c:pt>
                <c:pt idx="1797">
                  <c:v>300.74</c:v>
                </c:pt>
                <c:pt idx="1798">
                  <c:v>300.74</c:v>
                </c:pt>
                <c:pt idx="1799">
                  <c:v>300.74</c:v>
                </c:pt>
                <c:pt idx="1800">
                  <c:v>300.74</c:v>
                </c:pt>
                <c:pt idx="1801">
                  <c:v>300.74</c:v>
                </c:pt>
                <c:pt idx="1802">
                  <c:v>300.74</c:v>
                </c:pt>
                <c:pt idx="1803">
                  <c:v>300.74</c:v>
                </c:pt>
                <c:pt idx="1804">
                  <c:v>300.74</c:v>
                </c:pt>
                <c:pt idx="1805">
                  <c:v>300.74</c:v>
                </c:pt>
                <c:pt idx="1806">
                  <c:v>300.74</c:v>
                </c:pt>
                <c:pt idx="1807">
                  <c:v>300.74</c:v>
                </c:pt>
                <c:pt idx="1808">
                  <c:v>300.74</c:v>
                </c:pt>
                <c:pt idx="1809">
                  <c:v>300.74</c:v>
                </c:pt>
                <c:pt idx="1810">
                  <c:v>300.74</c:v>
                </c:pt>
                <c:pt idx="1811">
                  <c:v>300.74</c:v>
                </c:pt>
                <c:pt idx="1812">
                  <c:v>300.74</c:v>
                </c:pt>
                <c:pt idx="1813">
                  <c:v>300.74</c:v>
                </c:pt>
                <c:pt idx="1814">
                  <c:v>300.74</c:v>
                </c:pt>
                <c:pt idx="1815">
                  <c:v>300.74</c:v>
                </c:pt>
                <c:pt idx="1816">
                  <c:v>300.74</c:v>
                </c:pt>
                <c:pt idx="1817">
                  <c:v>300.74</c:v>
                </c:pt>
                <c:pt idx="1818">
                  <c:v>300.74</c:v>
                </c:pt>
                <c:pt idx="1819">
                  <c:v>300.74</c:v>
                </c:pt>
                <c:pt idx="1820">
                  <c:v>300.74</c:v>
                </c:pt>
                <c:pt idx="1821">
                  <c:v>300.74</c:v>
                </c:pt>
                <c:pt idx="1822">
                  <c:v>300.74</c:v>
                </c:pt>
                <c:pt idx="1823">
                  <c:v>300.74</c:v>
                </c:pt>
                <c:pt idx="1824">
                  <c:v>300.74</c:v>
                </c:pt>
                <c:pt idx="1825">
                  <c:v>300.74</c:v>
                </c:pt>
                <c:pt idx="1826">
                  <c:v>300.74</c:v>
                </c:pt>
                <c:pt idx="1827">
                  <c:v>300.74</c:v>
                </c:pt>
                <c:pt idx="1828">
                  <c:v>300.74</c:v>
                </c:pt>
                <c:pt idx="1829">
                  <c:v>300.74</c:v>
                </c:pt>
                <c:pt idx="1830">
                  <c:v>300.74</c:v>
                </c:pt>
                <c:pt idx="1831">
                  <c:v>300.74</c:v>
                </c:pt>
                <c:pt idx="1832">
                  <c:v>300.74</c:v>
                </c:pt>
                <c:pt idx="1833">
                  <c:v>300.74</c:v>
                </c:pt>
                <c:pt idx="1834">
                  <c:v>300.74</c:v>
                </c:pt>
                <c:pt idx="1835">
                  <c:v>300.74</c:v>
                </c:pt>
                <c:pt idx="1836">
                  <c:v>300.74</c:v>
                </c:pt>
                <c:pt idx="1837">
                  <c:v>300.74</c:v>
                </c:pt>
                <c:pt idx="1838">
                  <c:v>300.74</c:v>
                </c:pt>
                <c:pt idx="1839">
                  <c:v>300.74</c:v>
                </c:pt>
                <c:pt idx="1840">
                  <c:v>300.74</c:v>
                </c:pt>
                <c:pt idx="1841">
                  <c:v>300.74</c:v>
                </c:pt>
                <c:pt idx="1842">
                  <c:v>300.74</c:v>
                </c:pt>
                <c:pt idx="1843">
                  <c:v>300.74</c:v>
                </c:pt>
                <c:pt idx="1844">
                  <c:v>300.74</c:v>
                </c:pt>
                <c:pt idx="1845">
                  <c:v>300.74</c:v>
                </c:pt>
                <c:pt idx="1846">
                  <c:v>300.74</c:v>
                </c:pt>
                <c:pt idx="1847">
                  <c:v>300.74</c:v>
                </c:pt>
                <c:pt idx="1848">
                  <c:v>300.74</c:v>
                </c:pt>
                <c:pt idx="1849">
                  <c:v>300.74</c:v>
                </c:pt>
                <c:pt idx="1850">
                  <c:v>300.74</c:v>
                </c:pt>
                <c:pt idx="1851">
                  <c:v>300.74</c:v>
                </c:pt>
                <c:pt idx="1852">
                  <c:v>300.74</c:v>
                </c:pt>
                <c:pt idx="1853">
                  <c:v>300.74</c:v>
                </c:pt>
                <c:pt idx="1854">
                  <c:v>300.74</c:v>
                </c:pt>
                <c:pt idx="1855">
                  <c:v>300.74</c:v>
                </c:pt>
                <c:pt idx="1856">
                  <c:v>300.74</c:v>
                </c:pt>
                <c:pt idx="1857">
                  <c:v>300.74</c:v>
                </c:pt>
                <c:pt idx="1858">
                  <c:v>300.74</c:v>
                </c:pt>
                <c:pt idx="1859">
                  <c:v>300.74</c:v>
                </c:pt>
                <c:pt idx="1860">
                  <c:v>300.74</c:v>
                </c:pt>
                <c:pt idx="1861">
                  <c:v>300.74</c:v>
                </c:pt>
                <c:pt idx="1862">
                  <c:v>300.74</c:v>
                </c:pt>
                <c:pt idx="1863">
                  <c:v>300.74</c:v>
                </c:pt>
                <c:pt idx="1864">
                  <c:v>300.74</c:v>
                </c:pt>
                <c:pt idx="1865">
                  <c:v>300.74</c:v>
                </c:pt>
                <c:pt idx="1866">
                  <c:v>300.74</c:v>
                </c:pt>
                <c:pt idx="1867">
                  <c:v>300.74</c:v>
                </c:pt>
                <c:pt idx="1868">
                  <c:v>300.74</c:v>
                </c:pt>
                <c:pt idx="1869">
                  <c:v>300.74</c:v>
                </c:pt>
                <c:pt idx="1870">
                  <c:v>300.74</c:v>
                </c:pt>
                <c:pt idx="1871">
                  <c:v>300.74</c:v>
                </c:pt>
                <c:pt idx="1872">
                  <c:v>300.74</c:v>
                </c:pt>
                <c:pt idx="1873">
                  <c:v>300.74</c:v>
                </c:pt>
                <c:pt idx="1874">
                  <c:v>300.74</c:v>
                </c:pt>
                <c:pt idx="1875">
                  <c:v>300.74</c:v>
                </c:pt>
                <c:pt idx="1876">
                  <c:v>300.74</c:v>
                </c:pt>
                <c:pt idx="1877">
                  <c:v>300.74</c:v>
                </c:pt>
                <c:pt idx="1878">
                  <c:v>300.74</c:v>
                </c:pt>
                <c:pt idx="1879">
                  <c:v>300.74</c:v>
                </c:pt>
                <c:pt idx="1880">
                  <c:v>300.74</c:v>
                </c:pt>
                <c:pt idx="1881">
                  <c:v>300.74</c:v>
                </c:pt>
                <c:pt idx="1882">
                  <c:v>300.74</c:v>
                </c:pt>
                <c:pt idx="1883">
                  <c:v>300.74</c:v>
                </c:pt>
                <c:pt idx="1884">
                  <c:v>300.74</c:v>
                </c:pt>
                <c:pt idx="1885">
                  <c:v>300.74</c:v>
                </c:pt>
                <c:pt idx="1886">
                  <c:v>300.74</c:v>
                </c:pt>
                <c:pt idx="1887">
                  <c:v>300.74</c:v>
                </c:pt>
                <c:pt idx="1888">
                  <c:v>300.74</c:v>
                </c:pt>
                <c:pt idx="1889">
                  <c:v>300.74</c:v>
                </c:pt>
                <c:pt idx="1890">
                  <c:v>300.74</c:v>
                </c:pt>
                <c:pt idx="1891">
                  <c:v>300.74</c:v>
                </c:pt>
                <c:pt idx="1892">
                  <c:v>300.74</c:v>
                </c:pt>
                <c:pt idx="1893">
                  <c:v>300.74</c:v>
                </c:pt>
                <c:pt idx="1894">
                  <c:v>300.74</c:v>
                </c:pt>
                <c:pt idx="1895">
                  <c:v>300.74</c:v>
                </c:pt>
                <c:pt idx="1896">
                  <c:v>300.74</c:v>
                </c:pt>
                <c:pt idx="1897">
                  <c:v>300.74</c:v>
                </c:pt>
                <c:pt idx="1898">
                  <c:v>300.74</c:v>
                </c:pt>
                <c:pt idx="1899">
                  <c:v>300.74</c:v>
                </c:pt>
                <c:pt idx="1900">
                  <c:v>300.74</c:v>
                </c:pt>
                <c:pt idx="1901">
                  <c:v>300.74</c:v>
                </c:pt>
                <c:pt idx="1902">
                  <c:v>300.74</c:v>
                </c:pt>
                <c:pt idx="1903">
                  <c:v>300.74</c:v>
                </c:pt>
                <c:pt idx="1904">
                  <c:v>300.74</c:v>
                </c:pt>
                <c:pt idx="1905">
                  <c:v>300.74</c:v>
                </c:pt>
                <c:pt idx="1906">
                  <c:v>300.74</c:v>
                </c:pt>
                <c:pt idx="1907">
                  <c:v>300.74</c:v>
                </c:pt>
                <c:pt idx="1908">
                  <c:v>300.74</c:v>
                </c:pt>
                <c:pt idx="1909">
                  <c:v>300.74</c:v>
                </c:pt>
                <c:pt idx="1910">
                  <c:v>300.74</c:v>
                </c:pt>
                <c:pt idx="1911">
                  <c:v>300.74</c:v>
                </c:pt>
                <c:pt idx="1912">
                  <c:v>300.74</c:v>
                </c:pt>
                <c:pt idx="1913">
                  <c:v>300.74</c:v>
                </c:pt>
                <c:pt idx="1914">
                  <c:v>300.74</c:v>
                </c:pt>
                <c:pt idx="1915">
                  <c:v>300.74</c:v>
                </c:pt>
                <c:pt idx="1916">
                  <c:v>300.74</c:v>
                </c:pt>
                <c:pt idx="1917">
                  <c:v>300.74</c:v>
                </c:pt>
                <c:pt idx="1918">
                  <c:v>300.74</c:v>
                </c:pt>
                <c:pt idx="1919">
                  <c:v>300.74</c:v>
                </c:pt>
                <c:pt idx="1920">
                  <c:v>300.74</c:v>
                </c:pt>
                <c:pt idx="1921">
                  <c:v>300.74</c:v>
                </c:pt>
                <c:pt idx="1922">
                  <c:v>300.74</c:v>
                </c:pt>
                <c:pt idx="1923">
                  <c:v>300.74</c:v>
                </c:pt>
                <c:pt idx="1924">
                  <c:v>300.74</c:v>
                </c:pt>
                <c:pt idx="1925">
                  <c:v>300.74</c:v>
                </c:pt>
                <c:pt idx="1926">
                  <c:v>300.74</c:v>
                </c:pt>
                <c:pt idx="1927">
                  <c:v>300.74</c:v>
                </c:pt>
                <c:pt idx="1928">
                  <c:v>300.74</c:v>
                </c:pt>
                <c:pt idx="1929">
                  <c:v>300.74</c:v>
                </c:pt>
                <c:pt idx="1930">
                  <c:v>300.74</c:v>
                </c:pt>
                <c:pt idx="1931">
                  <c:v>300.74</c:v>
                </c:pt>
                <c:pt idx="1932">
                  <c:v>300.74</c:v>
                </c:pt>
                <c:pt idx="1933">
                  <c:v>300.74</c:v>
                </c:pt>
                <c:pt idx="1934">
                  <c:v>300.74</c:v>
                </c:pt>
                <c:pt idx="1935">
                  <c:v>300.74</c:v>
                </c:pt>
                <c:pt idx="1936">
                  <c:v>300.74</c:v>
                </c:pt>
                <c:pt idx="1937">
                  <c:v>300.74</c:v>
                </c:pt>
                <c:pt idx="1938">
                  <c:v>300.74</c:v>
                </c:pt>
                <c:pt idx="1939">
                  <c:v>300.74</c:v>
                </c:pt>
                <c:pt idx="1940">
                  <c:v>300.74</c:v>
                </c:pt>
                <c:pt idx="1941">
                  <c:v>300.74</c:v>
                </c:pt>
                <c:pt idx="1942">
                  <c:v>300.74</c:v>
                </c:pt>
                <c:pt idx="1943">
                  <c:v>300.74</c:v>
                </c:pt>
                <c:pt idx="1944">
                  <c:v>300.74</c:v>
                </c:pt>
                <c:pt idx="1945">
                  <c:v>300.74</c:v>
                </c:pt>
                <c:pt idx="1946">
                  <c:v>300.74</c:v>
                </c:pt>
                <c:pt idx="1947">
                  <c:v>300.74</c:v>
                </c:pt>
                <c:pt idx="1948">
                  <c:v>300.74</c:v>
                </c:pt>
                <c:pt idx="1949">
                  <c:v>300.74</c:v>
                </c:pt>
                <c:pt idx="1950">
                  <c:v>300.74</c:v>
                </c:pt>
                <c:pt idx="1951">
                  <c:v>300.74</c:v>
                </c:pt>
                <c:pt idx="1952">
                  <c:v>300.74</c:v>
                </c:pt>
                <c:pt idx="1953">
                  <c:v>300.74</c:v>
                </c:pt>
                <c:pt idx="1954">
                  <c:v>300.74</c:v>
                </c:pt>
                <c:pt idx="1955">
                  <c:v>300.74</c:v>
                </c:pt>
                <c:pt idx="1956">
                  <c:v>300.74</c:v>
                </c:pt>
                <c:pt idx="1957">
                  <c:v>300.74</c:v>
                </c:pt>
                <c:pt idx="1958">
                  <c:v>300.74</c:v>
                </c:pt>
                <c:pt idx="1959">
                  <c:v>300.74</c:v>
                </c:pt>
                <c:pt idx="1960">
                  <c:v>300.74</c:v>
                </c:pt>
                <c:pt idx="1961">
                  <c:v>300.74</c:v>
                </c:pt>
                <c:pt idx="1962">
                  <c:v>300.74</c:v>
                </c:pt>
                <c:pt idx="1963">
                  <c:v>300.74</c:v>
                </c:pt>
                <c:pt idx="1964">
                  <c:v>300.74</c:v>
                </c:pt>
                <c:pt idx="1965">
                  <c:v>300.74</c:v>
                </c:pt>
                <c:pt idx="1966">
                  <c:v>300.74</c:v>
                </c:pt>
                <c:pt idx="1967">
                  <c:v>300.74</c:v>
                </c:pt>
                <c:pt idx="1968">
                  <c:v>300.74</c:v>
                </c:pt>
                <c:pt idx="1969">
                  <c:v>300.74</c:v>
                </c:pt>
                <c:pt idx="1970">
                  <c:v>300.74</c:v>
                </c:pt>
                <c:pt idx="1971">
                  <c:v>300.74</c:v>
                </c:pt>
                <c:pt idx="1972">
                  <c:v>300.74</c:v>
                </c:pt>
                <c:pt idx="1973">
                  <c:v>300.74</c:v>
                </c:pt>
                <c:pt idx="1974">
                  <c:v>300.74</c:v>
                </c:pt>
                <c:pt idx="1975">
                  <c:v>300.74</c:v>
                </c:pt>
                <c:pt idx="1976">
                  <c:v>300.74</c:v>
                </c:pt>
                <c:pt idx="1977">
                  <c:v>300.74</c:v>
                </c:pt>
                <c:pt idx="1978">
                  <c:v>300.74</c:v>
                </c:pt>
                <c:pt idx="1979">
                  <c:v>300.74</c:v>
                </c:pt>
                <c:pt idx="1980">
                  <c:v>300.74</c:v>
                </c:pt>
                <c:pt idx="1981">
                  <c:v>300.74</c:v>
                </c:pt>
                <c:pt idx="1982">
                  <c:v>300.74</c:v>
                </c:pt>
                <c:pt idx="1983">
                  <c:v>300.74</c:v>
                </c:pt>
                <c:pt idx="1984">
                  <c:v>300.74</c:v>
                </c:pt>
                <c:pt idx="1985">
                  <c:v>300.74</c:v>
                </c:pt>
                <c:pt idx="1986">
                  <c:v>300.74</c:v>
                </c:pt>
                <c:pt idx="1987">
                  <c:v>300.74</c:v>
                </c:pt>
                <c:pt idx="1988">
                  <c:v>300.74</c:v>
                </c:pt>
                <c:pt idx="1989">
                  <c:v>300.74</c:v>
                </c:pt>
                <c:pt idx="1990">
                  <c:v>300.74</c:v>
                </c:pt>
                <c:pt idx="1991">
                  <c:v>300.74</c:v>
                </c:pt>
                <c:pt idx="1992">
                  <c:v>300.74</c:v>
                </c:pt>
                <c:pt idx="1993">
                  <c:v>300.74</c:v>
                </c:pt>
                <c:pt idx="1994">
                  <c:v>300.74</c:v>
                </c:pt>
                <c:pt idx="1995">
                  <c:v>300.74</c:v>
                </c:pt>
                <c:pt idx="1996">
                  <c:v>300.74</c:v>
                </c:pt>
                <c:pt idx="1997">
                  <c:v>300.74</c:v>
                </c:pt>
                <c:pt idx="1998">
                  <c:v>300.74</c:v>
                </c:pt>
                <c:pt idx="1999">
                  <c:v>300.74</c:v>
                </c:pt>
                <c:pt idx="2000">
                  <c:v>300.74</c:v>
                </c:pt>
                <c:pt idx="2001">
                  <c:v>300.74</c:v>
                </c:pt>
                <c:pt idx="2002">
                  <c:v>300.74</c:v>
                </c:pt>
                <c:pt idx="2003">
                  <c:v>300.74</c:v>
                </c:pt>
                <c:pt idx="2004">
                  <c:v>300.74</c:v>
                </c:pt>
                <c:pt idx="2005">
                  <c:v>300.74</c:v>
                </c:pt>
                <c:pt idx="2006">
                  <c:v>300.74</c:v>
                </c:pt>
                <c:pt idx="2007">
                  <c:v>300.74</c:v>
                </c:pt>
                <c:pt idx="2008">
                  <c:v>300.74</c:v>
                </c:pt>
                <c:pt idx="2009">
                  <c:v>300.74</c:v>
                </c:pt>
                <c:pt idx="2010">
                  <c:v>300.74</c:v>
                </c:pt>
                <c:pt idx="2011">
                  <c:v>300.74</c:v>
                </c:pt>
                <c:pt idx="2012">
                  <c:v>300.74</c:v>
                </c:pt>
                <c:pt idx="2013">
                  <c:v>300.74</c:v>
                </c:pt>
                <c:pt idx="2014">
                  <c:v>300.74</c:v>
                </c:pt>
                <c:pt idx="2015">
                  <c:v>300.74</c:v>
                </c:pt>
                <c:pt idx="2016">
                  <c:v>300.74</c:v>
                </c:pt>
                <c:pt idx="2017">
                  <c:v>300.74</c:v>
                </c:pt>
                <c:pt idx="2018">
                  <c:v>300.74</c:v>
                </c:pt>
                <c:pt idx="2019">
                  <c:v>300.74</c:v>
                </c:pt>
                <c:pt idx="2020">
                  <c:v>300.74</c:v>
                </c:pt>
                <c:pt idx="2021">
                  <c:v>300.74</c:v>
                </c:pt>
                <c:pt idx="2022">
                  <c:v>300.74</c:v>
                </c:pt>
                <c:pt idx="2023">
                  <c:v>300.74</c:v>
                </c:pt>
                <c:pt idx="2024">
                  <c:v>300.74</c:v>
                </c:pt>
                <c:pt idx="2025">
                  <c:v>300.74</c:v>
                </c:pt>
                <c:pt idx="2026">
                  <c:v>300.74</c:v>
                </c:pt>
                <c:pt idx="2027">
                  <c:v>300.74</c:v>
                </c:pt>
                <c:pt idx="2028">
                  <c:v>300.74</c:v>
                </c:pt>
                <c:pt idx="2029">
                  <c:v>300.74</c:v>
                </c:pt>
                <c:pt idx="2030">
                  <c:v>300.74</c:v>
                </c:pt>
                <c:pt idx="2031">
                  <c:v>300.74</c:v>
                </c:pt>
                <c:pt idx="2032">
                  <c:v>300.74</c:v>
                </c:pt>
                <c:pt idx="2033">
                  <c:v>300.74</c:v>
                </c:pt>
                <c:pt idx="2034">
                  <c:v>300.74</c:v>
                </c:pt>
                <c:pt idx="2035">
                  <c:v>300.74</c:v>
                </c:pt>
                <c:pt idx="2036">
                  <c:v>300.74</c:v>
                </c:pt>
                <c:pt idx="2037">
                  <c:v>300.74</c:v>
                </c:pt>
                <c:pt idx="2038">
                  <c:v>300.74</c:v>
                </c:pt>
                <c:pt idx="2039">
                  <c:v>300.74</c:v>
                </c:pt>
                <c:pt idx="2040">
                  <c:v>300.74</c:v>
                </c:pt>
                <c:pt idx="2041">
                  <c:v>300.74</c:v>
                </c:pt>
                <c:pt idx="2042">
                  <c:v>300.74</c:v>
                </c:pt>
                <c:pt idx="2043">
                  <c:v>300.74</c:v>
                </c:pt>
                <c:pt idx="2044">
                  <c:v>300.74</c:v>
                </c:pt>
                <c:pt idx="2045">
                  <c:v>300.74</c:v>
                </c:pt>
                <c:pt idx="2046">
                  <c:v>300.74</c:v>
                </c:pt>
                <c:pt idx="2047">
                  <c:v>300.74</c:v>
                </c:pt>
                <c:pt idx="2048">
                  <c:v>300.74</c:v>
                </c:pt>
                <c:pt idx="2049">
                  <c:v>300.74</c:v>
                </c:pt>
                <c:pt idx="2050">
                  <c:v>300.74</c:v>
                </c:pt>
                <c:pt idx="2051">
                  <c:v>300.74</c:v>
                </c:pt>
                <c:pt idx="2052">
                  <c:v>300.74</c:v>
                </c:pt>
                <c:pt idx="2053">
                  <c:v>300.74</c:v>
                </c:pt>
                <c:pt idx="2054">
                  <c:v>300.74</c:v>
                </c:pt>
                <c:pt idx="2055">
                  <c:v>300.74</c:v>
                </c:pt>
                <c:pt idx="2056">
                  <c:v>300.74</c:v>
                </c:pt>
                <c:pt idx="2057">
                  <c:v>300.74</c:v>
                </c:pt>
                <c:pt idx="2058">
                  <c:v>300.74</c:v>
                </c:pt>
                <c:pt idx="2059">
                  <c:v>300.74</c:v>
                </c:pt>
                <c:pt idx="2060">
                  <c:v>300.74</c:v>
                </c:pt>
                <c:pt idx="2061">
                  <c:v>300.74</c:v>
                </c:pt>
                <c:pt idx="2062">
                  <c:v>300.74</c:v>
                </c:pt>
                <c:pt idx="2063">
                  <c:v>300.74</c:v>
                </c:pt>
                <c:pt idx="2064">
                  <c:v>300.74</c:v>
                </c:pt>
                <c:pt idx="2065">
                  <c:v>300.74</c:v>
                </c:pt>
                <c:pt idx="2066">
                  <c:v>300.74</c:v>
                </c:pt>
                <c:pt idx="2067">
                  <c:v>300.74</c:v>
                </c:pt>
                <c:pt idx="2068">
                  <c:v>300.74</c:v>
                </c:pt>
                <c:pt idx="2069">
                  <c:v>300.74</c:v>
                </c:pt>
                <c:pt idx="2070">
                  <c:v>300.74</c:v>
                </c:pt>
                <c:pt idx="2071">
                  <c:v>300.74</c:v>
                </c:pt>
                <c:pt idx="2072">
                  <c:v>300.74</c:v>
                </c:pt>
                <c:pt idx="2073">
                  <c:v>300.74</c:v>
                </c:pt>
                <c:pt idx="2074">
                  <c:v>300.74</c:v>
                </c:pt>
                <c:pt idx="2075">
                  <c:v>300.74</c:v>
                </c:pt>
                <c:pt idx="2076">
                  <c:v>300.74</c:v>
                </c:pt>
                <c:pt idx="2077">
                  <c:v>300.74</c:v>
                </c:pt>
                <c:pt idx="2078">
                  <c:v>300.74</c:v>
                </c:pt>
                <c:pt idx="2079">
                  <c:v>300.74</c:v>
                </c:pt>
                <c:pt idx="2080">
                  <c:v>300.74</c:v>
                </c:pt>
                <c:pt idx="2081">
                  <c:v>300.74</c:v>
                </c:pt>
                <c:pt idx="2082">
                  <c:v>300.74</c:v>
                </c:pt>
                <c:pt idx="2083">
                  <c:v>300.74</c:v>
                </c:pt>
                <c:pt idx="2084">
                  <c:v>300.74</c:v>
                </c:pt>
                <c:pt idx="2085">
                  <c:v>300.74</c:v>
                </c:pt>
                <c:pt idx="2086">
                  <c:v>300.74</c:v>
                </c:pt>
                <c:pt idx="2087">
                  <c:v>300.74</c:v>
                </c:pt>
                <c:pt idx="2088">
                  <c:v>300.74</c:v>
                </c:pt>
                <c:pt idx="2089">
                  <c:v>300.74</c:v>
                </c:pt>
                <c:pt idx="2090">
                  <c:v>300.74</c:v>
                </c:pt>
                <c:pt idx="2091">
                  <c:v>300.74</c:v>
                </c:pt>
                <c:pt idx="2092">
                  <c:v>300.74</c:v>
                </c:pt>
                <c:pt idx="2093">
                  <c:v>300.74</c:v>
                </c:pt>
                <c:pt idx="2094">
                  <c:v>300.74</c:v>
                </c:pt>
                <c:pt idx="2095">
                  <c:v>300.74</c:v>
                </c:pt>
                <c:pt idx="2096">
                  <c:v>300.74</c:v>
                </c:pt>
                <c:pt idx="2097">
                  <c:v>300.74</c:v>
                </c:pt>
                <c:pt idx="2098">
                  <c:v>300.74</c:v>
                </c:pt>
                <c:pt idx="2099">
                  <c:v>300.74</c:v>
                </c:pt>
                <c:pt idx="2100">
                  <c:v>300.74</c:v>
                </c:pt>
                <c:pt idx="2101">
                  <c:v>300.74</c:v>
                </c:pt>
                <c:pt idx="2102">
                  <c:v>300.74</c:v>
                </c:pt>
                <c:pt idx="2103">
                  <c:v>300.74</c:v>
                </c:pt>
                <c:pt idx="2104">
                  <c:v>300.74</c:v>
                </c:pt>
                <c:pt idx="2105">
                  <c:v>300.74</c:v>
                </c:pt>
                <c:pt idx="2106">
                  <c:v>300.74</c:v>
                </c:pt>
                <c:pt idx="2107">
                  <c:v>300.74</c:v>
                </c:pt>
                <c:pt idx="2108">
                  <c:v>300.74</c:v>
                </c:pt>
                <c:pt idx="2109">
                  <c:v>300.74</c:v>
                </c:pt>
                <c:pt idx="2110">
                  <c:v>300.74</c:v>
                </c:pt>
                <c:pt idx="2111">
                  <c:v>300.74</c:v>
                </c:pt>
                <c:pt idx="2112">
                  <c:v>300.74</c:v>
                </c:pt>
                <c:pt idx="2113">
                  <c:v>300.74</c:v>
                </c:pt>
                <c:pt idx="2114">
                  <c:v>300.74</c:v>
                </c:pt>
                <c:pt idx="2115">
                  <c:v>300.74</c:v>
                </c:pt>
                <c:pt idx="2116">
                  <c:v>300.74</c:v>
                </c:pt>
                <c:pt idx="2117">
                  <c:v>300.74</c:v>
                </c:pt>
                <c:pt idx="2118">
                  <c:v>300.74</c:v>
                </c:pt>
                <c:pt idx="2119">
                  <c:v>300.74</c:v>
                </c:pt>
                <c:pt idx="2120">
                  <c:v>300.74</c:v>
                </c:pt>
                <c:pt idx="2121">
                  <c:v>300.74</c:v>
                </c:pt>
                <c:pt idx="2122">
                  <c:v>300.74</c:v>
                </c:pt>
                <c:pt idx="2123">
                  <c:v>300.74</c:v>
                </c:pt>
                <c:pt idx="2124">
                  <c:v>300.74</c:v>
                </c:pt>
                <c:pt idx="2125">
                  <c:v>300.74</c:v>
                </c:pt>
                <c:pt idx="2126">
                  <c:v>300.74</c:v>
                </c:pt>
                <c:pt idx="2127">
                  <c:v>300.74</c:v>
                </c:pt>
                <c:pt idx="2128">
                  <c:v>300.74</c:v>
                </c:pt>
                <c:pt idx="2129">
                  <c:v>300.74</c:v>
                </c:pt>
                <c:pt idx="2130">
                  <c:v>300.74</c:v>
                </c:pt>
                <c:pt idx="2131">
                  <c:v>300.74</c:v>
                </c:pt>
                <c:pt idx="2132">
                  <c:v>300.74</c:v>
                </c:pt>
                <c:pt idx="2133">
                  <c:v>300.74</c:v>
                </c:pt>
                <c:pt idx="2134">
                  <c:v>300.74</c:v>
                </c:pt>
                <c:pt idx="2135">
                  <c:v>300.74</c:v>
                </c:pt>
                <c:pt idx="2136">
                  <c:v>300.74</c:v>
                </c:pt>
                <c:pt idx="2137">
                  <c:v>300.74</c:v>
                </c:pt>
                <c:pt idx="2138">
                  <c:v>300.74</c:v>
                </c:pt>
                <c:pt idx="2139">
                  <c:v>300.74</c:v>
                </c:pt>
                <c:pt idx="2140">
                  <c:v>300.74</c:v>
                </c:pt>
                <c:pt idx="2141">
                  <c:v>300.74</c:v>
                </c:pt>
                <c:pt idx="2142">
                  <c:v>300.74</c:v>
                </c:pt>
                <c:pt idx="2143">
                  <c:v>300.74</c:v>
                </c:pt>
                <c:pt idx="2144">
                  <c:v>300.74</c:v>
                </c:pt>
                <c:pt idx="2145">
                  <c:v>300.74</c:v>
                </c:pt>
                <c:pt idx="2146">
                  <c:v>300.74</c:v>
                </c:pt>
                <c:pt idx="2147">
                  <c:v>300.74</c:v>
                </c:pt>
                <c:pt idx="2148">
                  <c:v>300.74</c:v>
                </c:pt>
                <c:pt idx="2149">
                  <c:v>300.74</c:v>
                </c:pt>
                <c:pt idx="2150">
                  <c:v>300.74</c:v>
                </c:pt>
                <c:pt idx="2151">
                  <c:v>300.74</c:v>
                </c:pt>
                <c:pt idx="2152">
                  <c:v>300.74</c:v>
                </c:pt>
                <c:pt idx="2153">
                  <c:v>300.74</c:v>
                </c:pt>
                <c:pt idx="2154">
                  <c:v>300.74</c:v>
                </c:pt>
                <c:pt idx="2155">
                  <c:v>300.74</c:v>
                </c:pt>
                <c:pt idx="2156">
                  <c:v>300.74</c:v>
                </c:pt>
                <c:pt idx="2157">
                  <c:v>300.74</c:v>
                </c:pt>
                <c:pt idx="2158">
                  <c:v>300.74</c:v>
                </c:pt>
                <c:pt idx="2159">
                  <c:v>300.74</c:v>
                </c:pt>
                <c:pt idx="2160">
                  <c:v>300.74</c:v>
                </c:pt>
                <c:pt idx="2161">
                  <c:v>300.74</c:v>
                </c:pt>
                <c:pt idx="2162">
                  <c:v>300.74</c:v>
                </c:pt>
                <c:pt idx="2163">
                  <c:v>300.74</c:v>
                </c:pt>
                <c:pt idx="2164">
                  <c:v>300.74</c:v>
                </c:pt>
                <c:pt idx="2165">
                  <c:v>300.74</c:v>
                </c:pt>
                <c:pt idx="2166">
                  <c:v>300.74</c:v>
                </c:pt>
                <c:pt idx="2167">
                  <c:v>300.74</c:v>
                </c:pt>
                <c:pt idx="2168">
                  <c:v>300.74</c:v>
                </c:pt>
                <c:pt idx="2169">
                  <c:v>300.74</c:v>
                </c:pt>
                <c:pt idx="2170">
                  <c:v>300.74</c:v>
                </c:pt>
                <c:pt idx="2171">
                  <c:v>300.74</c:v>
                </c:pt>
                <c:pt idx="2172">
                  <c:v>300.74</c:v>
                </c:pt>
                <c:pt idx="2173">
                  <c:v>300.74</c:v>
                </c:pt>
                <c:pt idx="2174">
                  <c:v>300.74</c:v>
                </c:pt>
                <c:pt idx="2175">
                  <c:v>300.74</c:v>
                </c:pt>
                <c:pt idx="2176">
                  <c:v>300.74</c:v>
                </c:pt>
                <c:pt idx="2177">
                  <c:v>300.74</c:v>
                </c:pt>
                <c:pt idx="2178">
                  <c:v>300.74</c:v>
                </c:pt>
                <c:pt idx="2179">
                  <c:v>300.74</c:v>
                </c:pt>
                <c:pt idx="2180">
                  <c:v>300.74</c:v>
                </c:pt>
                <c:pt idx="2181">
                  <c:v>300.74</c:v>
                </c:pt>
                <c:pt idx="2182">
                  <c:v>300.74</c:v>
                </c:pt>
                <c:pt idx="2183">
                  <c:v>300.74</c:v>
                </c:pt>
                <c:pt idx="2184">
                  <c:v>300.74</c:v>
                </c:pt>
                <c:pt idx="2185">
                  <c:v>300.74</c:v>
                </c:pt>
                <c:pt idx="2186">
                  <c:v>300.74</c:v>
                </c:pt>
                <c:pt idx="2187">
                  <c:v>300.74</c:v>
                </c:pt>
                <c:pt idx="2188">
                  <c:v>300.74</c:v>
                </c:pt>
                <c:pt idx="2189">
                  <c:v>300.74</c:v>
                </c:pt>
                <c:pt idx="2190">
                  <c:v>300.74</c:v>
                </c:pt>
                <c:pt idx="2191">
                  <c:v>300.74</c:v>
                </c:pt>
                <c:pt idx="2192">
                  <c:v>300.74</c:v>
                </c:pt>
                <c:pt idx="2193">
                  <c:v>300.74</c:v>
                </c:pt>
                <c:pt idx="2194">
                  <c:v>300.74</c:v>
                </c:pt>
                <c:pt idx="2195">
                  <c:v>300.74</c:v>
                </c:pt>
                <c:pt idx="2196">
                  <c:v>300.74</c:v>
                </c:pt>
                <c:pt idx="2197">
                  <c:v>300.74</c:v>
                </c:pt>
                <c:pt idx="2198">
                  <c:v>300.74</c:v>
                </c:pt>
                <c:pt idx="2199">
                  <c:v>300.74</c:v>
                </c:pt>
                <c:pt idx="2200">
                  <c:v>300.74</c:v>
                </c:pt>
                <c:pt idx="2201">
                  <c:v>300.74</c:v>
                </c:pt>
                <c:pt idx="2202">
                  <c:v>300.74</c:v>
                </c:pt>
                <c:pt idx="2203">
                  <c:v>300.74</c:v>
                </c:pt>
                <c:pt idx="2204">
                  <c:v>300.74</c:v>
                </c:pt>
                <c:pt idx="2205">
                  <c:v>300.74</c:v>
                </c:pt>
                <c:pt idx="2206">
                  <c:v>300.74</c:v>
                </c:pt>
                <c:pt idx="2207">
                  <c:v>300.74</c:v>
                </c:pt>
                <c:pt idx="2208">
                  <c:v>300.74</c:v>
                </c:pt>
                <c:pt idx="2209">
                  <c:v>300.74</c:v>
                </c:pt>
                <c:pt idx="2210">
                  <c:v>300.74</c:v>
                </c:pt>
                <c:pt idx="2211">
                  <c:v>300.74</c:v>
                </c:pt>
                <c:pt idx="2212">
                  <c:v>300.74</c:v>
                </c:pt>
                <c:pt idx="2213">
                  <c:v>300.74</c:v>
                </c:pt>
                <c:pt idx="2214">
                  <c:v>300.74</c:v>
                </c:pt>
                <c:pt idx="2215">
                  <c:v>300.74</c:v>
                </c:pt>
                <c:pt idx="2216">
                  <c:v>300.74</c:v>
                </c:pt>
                <c:pt idx="2217">
                  <c:v>300.74</c:v>
                </c:pt>
                <c:pt idx="2218">
                  <c:v>300.74</c:v>
                </c:pt>
                <c:pt idx="2219">
                  <c:v>300.74</c:v>
                </c:pt>
                <c:pt idx="2220">
                  <c:v>300.74</c:v>
                </c:pt>
                <c:pt idx="2221">
                  <c:v>300.74</c:v>
                </c:pt>
                <c:pt idx="2222">
                  <c:v>300.74</c:v>
                </c:pt>
                <c:pt idx="2223">
                  <c:v>300.74</c:v>
                </c:pt>
                <c:pt idx="2224">
                  <c:v>300.74</c:v>
                </c:pt>
                <c:pt idx="2225">
                  <c:v>300.74</c:v>
                </c:pt>
                <c:pt idx="2226">
                  <c:v>300.74</c:v>
                </c:pt>
                <c:pt idx="2227">
                  <c:v>300.74</c:v>
                </c:pt>
                <c:pt idx="2228">
                  <c:v>300.74</c:v>
                </c:pt>
                <c:pt idx="2229">
                  <c:v>300.74</c:v>
                </c:pt>
                <c:pt idx="2230">
                  <c:v>300.74</c:v>
                </c:pt>
                <c:pt idx="2231">
                  <c:v>300.74</c:v>
                </c:pt>
                <c:pt idx="2232">
                  <c:v>300.74</c:v>
                </c:pt>
                <c:pt idx="2233">
                  <c:v>300.74</c:v>
                </c:pt>
                <c:pt idx="2234">
                  <c:v>300.74</c:v>
                </c:pt>
                <c:pt idx="2235">
                  <c:v>300.74</c:v>
                </c:pt>
                <c:pt idx="2236">
                  <c:v>300.74</c:v>
                </c:pt>
                <c:pt idx="2237">
                  <c:v>300.74</c:v>
                </c:pt>
                <c:pt idx="2238">
                  <c:v>300.74</c:v>
                </c:pt>
                <c:pt idx="2239">
                  <c:v>300.74</c:v>
                </c:pt>
                <c:pt idx="2240">
                  <c:v>300.74</c:v>
                </c:pt>
                <c:pt idx="2241">
                  <c:v>300.74</c:v>
                </c:pt>
                <c:pt idx="2242">
                  <c:v>300.74</c:v>
                </c:pt>
                <c:pt idx="2243">
                  <c:v>300.74</c:v>
                </c:pt>
                <c:pt idx="2244">
                  <c:v>300.74</c:v>
                </c:pt>
                <c:pt idx="2245">
                  <c:v>300.74</c:v>
                </c:pt>
                <c:pt idx="2246">
                  <c:v>300.74</c:v>
                </c:pt>
                <c:pt idx="2247">
                  <c:v>300.74</c:v>
                </c:pt>
                <c:pt idx="2248">
                  <c:v>300.74</c:v>
                </c:pt>
                <c:pt idx="2249">
                  <c:v>300.74</c:v>
                </c:pt>
                <c:pt idx="2250">
                  <c:v>300.74</c:v>
                </c:pt>
                <c:pt idx="2251">
                  <c:v>300.74</c:v>
                </c:pt>
                <c:pt idx="2252">
                  <c:v>300.74</c:v>
                </c:pt>
                <c:pt idx="2253">
                  <c:v>300.74</c:v>
                </c:pt>
                <c:pt idx="2254">
                  <c:v>300.74</c:v>
                </c:pt>
                <c:pt idx="2255">
                  <c:v>300.74</c:v>
                </c:pt>
                <c:pt idx="2256">
                  <c:v>300.74</c:v>
                </c:pt>
                <c:pt idx="2257">
                  <c:v>300.74</c:v>
                </c:pt>
                <c:pt idx="2258">
                  <c:v>300.74</c:v>
                </c:pt>
                <c:pt idx="2259">
                  <c:v>300.74</c:v>
                </c:pt>
                <c:pt idx="2260">
                  <c:v>300.74</c:v>
                </c:pt>
                <c:pt idx="2261">
                  <c:v>300.74</c:v>
                </c:pt>
                <c:pt idx="2262">
                  <c:v>300.74</c:v>
                </c:pt>
                <c:pt idx="2263">
                  <c:v>300.74</c:v>
                </c:pt>
                <c:pt idx="2264">
                  <c:v>300.74</c:v>
                </c:pt>
                <c:pt idx="2265">
                  <c:v>300.74</c:v>
                </c:pt>
                <c:pt idx="2266">
                  <c:v>300.74</c:v>
                </c:pt>
                <c:pt idx="2267">
                  <c:v>300.74</c:v>
                </c:pt>
                <c:pt idx="2268">
                  <c:v>300.74</c:v>
                </c:pt>
                <c:pt idx="2269">
                  <c:v>300.74</c:v>
                </c:pt>
                <c:pt idx="2270">
                  <c:v>300.74</c:v>
                </c:pt>
                <c:pt idx="2271">
                  <c:v>300.74</c:v>
                </c:pt>
                <c:pt idx="2272">
                  <c:v>300.74</c:v>
                </c:pt>
                <c:pt idx="2273">
                  <c:v>300.74</c:v>
                </c:pt>
                <c:pt idx="2274">
                  <c:v>300.74</c:v>
                </c:pt>
                <c:pt idx="2275">
                  <c:v>300.74</c:v>
                </c:pt>
                <c:pt idx="2276">
                  <c:v>300.74</c:v>
                </c:pt>
                <c:pt idx="2277">
                  <c:v>300.74</c:v>
                </c:pt>
                <c:pt idx="2278">
                  <c:v>300.74</c:v>
                </c:pt>
                <c:pt idx="2279">
                  <c:v>300.74</c:v>
                </c:pt>
                <c:pt idx="2280">
                  <c:v>300.74</c:v>
                </c:pt>
                <c:pt idx="2281">
                  <c:v>300.74</c:v>
                </c:pt>
                <c:pt idx="2282">
                  <c:v>300.74</c:v>
                </c:pt>
                <c:pt idx="2283">
                  <c:v>300.74</c:v>
                </c:pt>
                <c:pt idx="2284">
                  <c:v>300.74</c:v>
                </c:pt>
                <c:pt idx="2285">
                  <c:v>300.74</c:v>
                </c:pt>
                <c:pt idx="2286">
                  <c:v>300.74</c:v>
                </c:pt>
                <c:pt idx="2287">
                  <c:v>300.74</c:v>
                </c:pt>
                <c:pt idx="2288">
                  <c:v>300.74</c:v>
                </c:pt>
                <c:pt idx="2289">
                  <c:v>300.74</c:v>
                </c:pt>
                <c:pt idx="2290">
                  <c:v>300.74</c:v>
                </c:pt>
                <c:pt idx="2291">
                  <c:v>300.74</c:v>
                </c:pt>
                <c:pt idx="2292">
                  <c:v>300.74</c:v>
                </c:pt>
                <c:pt idx="2293">
                  <c:v>300.74</c:v>
                </c:pt>
                <c:pt idx="2294">
                  <c:v>300.74</c:v>
                </c:pt>
                <c:pt idx="2295">
                  <c:v>300.74</c:v>
                </c:pt>
                <c:pt idx="2296">
                  <c:v>300.74</c:v>
                </c:pt>
                <c:pt idx="2297">
                  <c:v>300.74</c:v>
                </c:pt>
                <c:pt idx="2298">
                  <c:v>300.74</c:v>
                </c:pt>
                <c:pt idx="2299">
                  <c:v>300.74</c:v>
                </c:pt>
                <c:pt idx="2300">
                  <c:v>300.74</c:v>
                </c:pt>
                <c:pt idx="2301">
                  <c:v>300.74</c:v>
                </c:pt>
                <c:pt idx="2302">
                  <c:v>300.74</c:v>
                </c:pt>
                <c:pt idx="2303">
                  <c:v>300.74</c:v>
                </c:pt>
                <c:pt idx="2304">
                  <c:v>300.74</c:v>
                </c:pt>
                <c:pt idx="2305">
                  <c:v>300.74</c:v>
                </c:pt>
                <c:pt idx="2306">
                  <c:v>300.74</c:v>
                </c:pt>
                <c:pt idx="2307">
                  <c:v>300.74</c:v>
                </c:pt>
                <c:pt idx="2308">
                  <c:v>300.74</c:v>
                </c:pt>
                <c:pt idx="2309">
                  <c:v>300.74</c:v>
                </c:pt>
                <c:pt idx="2310">
                  <c:v>300.74</c:v>
                </c:pt>
                <c:pt idx="2311">
                  <c:v>300.74</c:v>
                </c:pt>
                <c:pt idx="2312">
                  <c:v>300.74</c:v>
                </c:pt>
                <c:pt idx="2313">
                  <c:v>300.74</c:v>
                </c:pt>
                <c:pt idx="2314">
                  <c:v>300.74</c:v>
                </c:pt>
                <c:pt idx="2315">
                  <c:v>300.74</c:v>
                </c:pt>
                <c:pt idx="2316">
                  <c:v>300.74</c:v>
                </c:pt>
                <c:pt idx="2317">
                  <c:v>300.74</c:v>
                </c:pt>
                <c:pt idx="2318">
                  <c:v>300.74</c:v>
                </c:pt>
                <c:pt idx="2319">
                  <c:v>300.74</c:v>
                </c:pt>
                <c:pt idx="2320">
                  <c:v>300.74</c:v>
                </c:pt>
                <c:pt idx="2321">
                  <c:v>300.74</c:v>
                </c:pt>
                <c:pt idx="2322">
                  <c:v>300.74</c:v>
                </c:pt>
                <c:pt idx="2323">
                  <c:v>300.74</c:v>
                </c:pt>
                <c:pt idx="2324">
                  <c:v>300.74</c:v>
                </c:pt>
                <c:pt idx="2325">
                  <c:v>300.74</c:v>
                </c:pt>
                <c:pt idx="2326">
                  <c:v>300.74</c:v>
                </c:pt>
                <c:pt idx="2327">
                  <c:v>300.74</c:v>
                </c:pt>
                <c:pt idx="2328">
                  <c:v>300.74</c:v>
                </c:pt>
                <c:pt idx="2329">
                  <c:v>300.74</c:v>
                </c:pt>
                <c:pt idx="2330">
                  <c:v>300.74</c:v>
                </c:pt>
                <c:pt idx="2331">
                  <c:v>300.74</c:v>
                </c:pt>
                <c:pt idx="2332">
                  <c:v>300.74</c:v>
                </c:pt>
                <c:pt idx="2333">
                  <c:v>300.74</c:v>
                </c:pt>
                <c:pt idx="2334">
                  <c:v>300.74</c:v>
                </c:pt>
                <c:pt idx="2335">
                  <c:v>300.74</c:v>
                </c:pt>
                <c:pt idx="2336">
                  <c:v>300.74</c:v>
                </c:pt>
                <c:pt idx="2337">
                  <c:v>300.74</c:v>
                </c:pt>
                <c:pt idx="2338">
                  <c:v>300.74</c:v>
                </c:pt>
                <c:pt idx="2339">
                  <c:v>300.74</c:v>
                </c:pt>
                <c:pt idx="2340">
                  <c:v>300.74</c:v>
                </c:pt>
                <c:pt idx="2341">
                  <c:v>300.74</c:v>
                </c:pt>
                <c:pt idx="2342">
                  <c:v>300.74</c:v>
                </c:pt>
                <c:pt idx="2343">
                  <c:v>300.74</c:v>
                </c:pt>
                <c:pt idx="2344">
                  <c:v>300.74</c:v>
                </c:pt>
                <c:pt idx="2345">
                  <c:v>300.74</c:v>
                </c:pt>
                <c:pt idx="2346">
                  <c:v>300.74</c:v>
                </c:pt>
                <c:pt idx="2347">
                  <c:v>300.74</c:v>
                </c:pt>
                <c:pt idx="2348">
                  <c:v>300.74</c:v>
                </c:pt>
                <c:pt idx="2349">
                  <c:v>300.74</c:v>
                </c:pt>
                <c:pt idx="2350">
                  <c:v>300.74</c:v>
                </c:pt>
                <c:pt idx="2351">
                  <c:v>300.74</c:v>
                </c:pt>
                <c:pt idx="2352">
                  <c:v>300.74</c:v>
                </c:pt>
                <c:pt idx="2353">
                  <c:v>300.74</c:v>
                </c:pt>
                <c:pt idx="2354">
                  <c:v>300.74</c:v>
                </c:pt>
                <c:pt idx="2355">
                  <c:v>300.74</c:v>
                </c:pt>
                <c:pt idx="2356">
                  <c:v>300.74</c:v>
                </c:pt>
                <c:pt idx="2357">
                  <c:v>300.74</c:v>
                </c:pt>
                <c:pt idx="2358">
                  <c:v>300.74</c:v>
                </c:pt>
                <c:pt idx="2359">
                  <c:v>300.74</c:v>
                </c:pt>
                <c:pt idx="2360">
                  <c:v>300.74</c:v>
                </c:pt>
                <c:pt idx="2361">
                  <c:v>300.74</c:v>
                </c:pt>
                <c:pt idx="2362">
                  <c:v>300.74</c:v>
                </c:pt>
                <c:pt idx="2363">
                  <c:v>300.74</c:v>
                </c:pt>
                <c:pt idx="2364">
                  <c:v>300.74</c:v>
                </c:pt>
                <c:pt idx="2365">
                  <c:v>300.74</c:v>
                </c:pt>
                <c:pt idx="2366">
                  <c:v>300.74</c:v>
                </c:pt>
                <c:pt idx="2367">
                  <c:v>300.74</c:v>
                </c:pt>
                <c:pt idx="2368">
                  <c:v>300.74</c:v>
                </c:pt>
                <c:pt idx="2369">
                  <c:v>300.74</c:v>
                </c:pt>
                <c:pt idx="2370">
                  <c:v>300.74</c:v>
                </c:pt>
                <c:pt idx="2371">
                  <c:v>300.74</c:v>
                </c:pt>
                <c:pt idx="2372">
                  <c:v>300.74</c:v>
                </c:pt>
                <c:pt idx="2373">
                  <c:v>300.74</c:v>
                </c:pt>
                <c:pt idx="2374">
                  <c:v>300.74</c:v>
                </c:pt>
                <c:pt idx="2375">
                  <c:v>300.74</c:v>
                </c:pt>
                <c:pt idx="2376">
                  <c:v>300.74</c:v>
                </c:pt>
                <c:pt idx="2377">
                  <c:v>300.74</c:v>
                </c:pt>
                <c:pt idx="2378">
                  <c:v>300.74</c:v>
                </c:pt>
                <c:pt idx="2379">
                  <c:v>300.74</c:v>
                </c:pt>
                <c:pt idx="2380">
                  <c:v>300.74</c:v>
                </c:pt>
                <c:pt idx="2381">
                  <c:v>300.74</c:v>
                </c:pt>
                <c:pt idx="2382">
                  <c:v>300.74</c:v>
                </c:pt>
                <c:pt idx="2383">
                  <c:v>300.74</c:v>
                </c:pt>
                <c:pt idx="2384">
                  <c:v>300.74</c:v>
                </c:pt>
                <c:pt idx="2385">
                  <c:v>300.74</c:v>
                </c:pt>
                <c:pt idx="2386">
                  <c:v>300.74</c:v>
                </c:pt>
                <c:pt idx="2387">
                  <c:v>300.74</c:v>
                </c:pt>
                <c:pt idx="2388">
                  <c:v>300.74</c:v>
                </c:pt>
                <c:pt idx="2389">
                  <c:v>300.74</c:v>
                </c:pt>
                <c:pt idx="2390">
                  <c:v>300.74</c:v>
                </c:pt>
                <c:pt idx="2391">
                  <c:v>300.74</c:v>
                </c:pt>
                <c:pt idx="2392">
                  <c:v>300.74</c:v>
                </c:pt>
                <c:pt idx="2393">
                  <c:v>300.74</c:v>
                </c:pt>
                <c:pt idx="2394">
                  <c:v>300.74</c:v>
                </c:pt>
                <c:pt idx="2395">
                  <c:v>300.74</c:v>
                </c:pt>
                <c:pt idx="2396">
                  <c:v>300.74</c:v>
                </c:pt>
                <c:pt idx="2397">
                  <c:v>300.74</c:v>
                </c:pt>
                <c:pt idx="2398">
                  <c:v>300.74</c:v>
                </c:pt>
                <c:pt idx="2399">
                  <c:v>300.74</c:v>
                </c:pt>
                <c:pt idx="2400">
                  <c:v>300.74</c:v>
                </c:pt>
                <c:pt idx="2401">
                  <c:v>300.74</c:v>
                </c:pt>
                <c:pt idx="2402">
                  <c:v>300.74</c:v>
                </c:pt>
                <c:pt idx="2403">
                  <c:v>300.74</c:v>
                </c:pt>
                <c:pt idx="2404">
                  <c:v>300.74</c:v>
                </c:pt>
                <c:pt idx="2405">
                  <c:v>300.74</c:v>
                </c:pt>
                <c:pt idx="2406">
                  <c:v>300.74</c:v>
                </c:pt>
                <c:pt idx="2407">
                  <c:v>300.74</c:v>
                </c:pt>
                <c:pt idx="2408">
                  <c:v>300.74</c:v>
                </c:pt>
                <c:pt idx="2409">
                  <c:v>300.74</c:v>
                </c:pt>
                <c:pt idx="2410">
                  <c:v>300.74</c:v>
                </c:pt>
                <c:pt idx="2411">
                  <c:v>300.74</c:v>
                </c:pt>
                <c:pt idx="2412">
                  <c:v>300.74</c:v>
                </c:pt>
                <c:pt idx="2413">
                  <c:v>300.74</c:v>
                </c:pt>
                <c:pt idx="2414">
                  <c:v>300.74</c:v>
                </c:pt>
                <c:pt idx="2415">
                  <c:v>300.74</c:v>
                </c:pt>
                <c:pt idx="2416">
                  <c:v>300.74</c:v>
                </c:pt>
                <c:pt idx="2417">
                  <c:v>300.74</c:v>
                </c:pt>
                <c:pt idx="2418">
                  <c:v>300.74</c:v>
                </c:pt>
                <c:pt idx="2419">
                  <c:v>300.74</c:v>
                </c:pt>
                <c:pt idx="2420">
                  <c:v>300.74</c:v>
                </c:pt>
                <c:pt idx="2421">
                  <c:v>300.74</c:v>
                </c:pt>
                <c:pt idx="2422">
                  <c:v>300.74</c:v>
                </c:pt>
                <c:pt idx="2423">
                  <c:v>300.74</c:v>
                </c:pt>
                <c:pt idx="2424">
                  <c:v>300.74</c:v>
                </c:pt>
                <c:pt idx="2425">
                  <c:v>300.74</c:v>
                </c:pt>
                <c:pt idx="2426">
                  <c:v>300.74</c:v>
                </c:pt>
                <c:pt idx="2427">
                  <c:v>300.74</c:v>
                </c:pt>
                <c:pt idx="2428">
                  <c:v>300.74</c:v>
                </c:pt>
                <c:pt idx="2429">
                  <c:v>300.74</c:v>
                </c:pt>
                <c:pt idx="2430">
                  <c:v>300.74</c:v>
                </c:pt>
                <c:pt idx="2431">
                  <c:v>300.74</c:v>
                </c:pt>
                <c:pt idx="2432">
                  <c:v>300.74</c:v>
                </c:pt>
                <c:pt idx="2433">
                  <c:v>300.74</c:v>
                </c:pt>
                <c:pt idx="2434">
                  <c:v>300.74</c:v>
                </c:pt>
                <c:pt idx="2435">
                  <c:v>300.74</c:v>
                </c:pt>
                <c:pt idx="2436">
                  <c:v>300.74</c:v>
                </c:pt>
                <c:pt idx="2437">
                  <c:v>300.74</c:v>
                </c:pt>
                <c:pt idx="2438">
                  <c:v>300.74</c:v>
                </c:pt>
                <c:pt idx="2439">
                  <c:v>300.74</c:v>
                </c:pt>
                <c:pt idx="2440">
                  <c:v>300.74</c:v>
                </c:pt>
                <c:pt idx="2441">
                  <c:v>300.74</c:v>
                </c:pt>
                <c:pt idx="2442">
                  <c:v>300.74</c:v>
                </c:pt>
                <c:pt idx="2443">
                  <c:v>300.74</c:v>
                </c:pt>
                <c:pt idx="2444">
                  <c:v>300.74</c:v>
                </c:pt>
                <c:pt idx="2445">
                  <c:v>300.74</c:v>
                </c:pt>
                <c:pt idx="2446">
                  <c:v>300.74</c:v>
                </c:pt>
                <c:pt idx="2447">
                  <c:v>300.74</c:v>
                </c:pt>
                <c:pt idx="2448">
                  <c:v>300.74</c:v>
                </c:pt>
                <c:pt idx="2449">
                  <c:v>300.74</c:v>
                </c:pt>
                <c:pt idx="2450">
                  <c:v>300.74</c:v>
                </c:pt>
                <c:pt idx="2451">
                  <c:v>300.74</c:v>
                </c:pt>
                <c:pt idx="2452">
                  <c:v>300.74</c:v>
                </c:pt>
                <c:pt idx="2453">
                  <c:v>300.74</c:v>
                </c:pt>
                <c:pt idx="2454">
                  <c:v>300.74</c:v>
                </c:pt>
                <c:pt idx="2455">
                  <c:v>300.74</c:v>
                </c:pt>
                <c:pt idx="2456">
                  <c:v>300.74</c:v>
                </c:pt>
                <c:pt idx="2457">
                  <c:v>300.74</c:v>
                </c:pt>
                <c:pt idx="2458">
                  <c:v>300.74</c:v>
                </c:pt>
                <c:pt idx="2459">
                  <c:v>300.74</c:v>
                </c:pt>
                <c:pt idx="2460">
                  <c:v>300.74</c:v>
                </c:pt>
                <c:pt idx="2461">
                  <c:v>300.74</c:v>
                </c:pt>
                <c:pt idx="2462">
                  <c:v>300.74</c:v>
                </c:pt>
                <c:pt idx="2463">
                  <c:v>300.74</c:v>
                </c:pt>
                <c:pt idx="2464">
                  <c:v>300.74</c:v>
                </c:pt>
                <c:pt idx="2465">
                  <c:v>300.74</c:v>
                </c:pt>
                <c:pt idx="2466">
                  <c:v>300.74</c:v>
                </c:pt>
                <c:pt idx="2467">
                  <c:v>300.74</c:v>
                </c:pt>
                <c:pt idx="2468">
                  <c:v>300.74</c:v>
                </c:pt>
                <c:pt idx="2469">
                  <c:v>300.74</c:v>
                </c:pt>
                <c:pt idx="2470">
                  <c:v>300.74</c:v>
                </c:pt>
                <c:pt idx="2471">
                  <c:v>300.74</c:v>
                </c:pt>
                <c:pt idx="2472">
                  <c:v>300.74</c:v>
                </c:pt>
                <c:pt idx="2473">
                  <c:v>300.74</c:v>
                </c:pt>
                <c:pt idx="2474">
                  <c:v>300.74</c:v>
                </c:pt>
                <c:pt idx="2475">
                  <c:v>300.74</c:v>
                </c:pt>
                <c:pt idx="2476">
                  <c:v>300.74</c:v>
                </c:pt>
                <c:pt idx="2477">
                  <c:v>300.74</c:v>
                </c:pt>
                <c:pt idx="2478">
                  <c:v>300.74</c:v>
                </c:pt>
                <c:pt idx="2479">
                  <c:v>300.74</c:v>
                </c:pt>
                <c:pt idx="2480">
                  <c:v>300.74</c:v>
                </c:pt>
                <c:pt idx="2481">
                  <c:v>300.74</c:v>
                </c:pt>
                <c:pt idx="2482">
                  <c:v>300.74</c:v>
                </c:pt>
                <c:pt idx="2483">
                  <c:v>300.74</c:v>
                </c:pt>
                <c:pt idx="2484">
                  <c:v>300.74</c:v>
                </c:pt>
                <c:pt idx="2485">
                  <c:v>300.74</c:v>
                </c:pt>
                <c:pt idx="2486">
                  <c:v>300.74</c:v>
                </c:pt>
                <c:pt idx="2487">
                  <c:v>300.74</c:v>
                </c:pt>
                <c:pt idx="2488">
                  <c:v>300.74</c:v>
                </c:pt>
                <c:pt idx="2489">
                  <c:v>300.74</c:v>
                </c:pt>
                <c:pt idx="2490">
                  <c:v>300.74</c:v>
                </c:pt>
                <c:pt idx="2491">
                  <c:v>300.74</c:v>
                </c:pt>
                <c:pt idx="2492">
                  <c:v>300.74</c:v>
                </c:pt>
                <c:pt idx="2493">
                  <c:v>300.74</c:v>
                </c:pt>
                <c:pt idx="2494">
                  <c:v>300.74</c:v>
                </c:pt>
                <c:pt idx="2495">
                  <c:v>300.74</c:v>
                </c:pt>
                <c:pt idx="2496">
                  <c:v>300.74</c:v>
                </c:pt>
                <c:pt idx="2497">
                  <c:v>300.74</c:v>
                </c:pt>
                <c:pt idx="2498">
                  <c:v>300.74</c:v>
                </c:pt>
                <c:pt idx="2499">
                  <c:v>300.74</c:v>
                </c:pt>
                <c:pt idx="2500">
                  <c:v>300.74</c:v>
                </c:pt>
                <c:pt idx="2501">
                  <c:v>300.74</c:v>
                </c:pt>
                <c:pt idx="2502">
                  <c:v>300.74</c:v>
                </c:pt>
                <c:pt idx="2503">
                  <c:v>300.74</c:v>
                </c:pt>
                <c:pt idx="2504">
                  <c:v>300.74</c:v>
                </c:pt>
                <c:pt idx="2505">
                  <c:v>300.74</c:v>
                </c:pt>
                <c:pt idx="2506">
                  <c:v>300.74</c:v>
                </c:pt>
                <c:pt idx="2507">
                  <c:v>300.74</c:v>
                </c:pt>
                <c:pt idx="2508">
                  <c:v>300.74</c:v>
                </c:pt>
                <c:pt idx="2509">
                  <c:v>300.74</c:v>
                </c:pt>
                <c:pt idx="2510">
                  <c:v>300.74</c:v>
                </c:pt>
                <c:pt idx="2511">
                  <c:v>300.74</c:v>
                </c:pt>
                <c:pt idx="2512">
                  <c:v>300.74</c:v>
                </c:pt>
                <c:pt idx="2513">
                  <c:v>300.74</c:v>
                </c:pt>
                <c:pt idx="2514">
                  <c:v>300.74</c:v>
                </c:pt>
                <c:pt idx="2515">
                  <c:v>300.74</c:v>
                </c:pt>
                <c:pt idx="2516">
                  <c:v>300.74</c:v>
                </c:pt>
                <c:pt idx="2517">
                  <c:v>300.74</c:v>
                </c:pt>
                <c:pt idx="2518">
                  <c:v>300.74</c:v>
                </c:pt>
                <c:pt idx="2519">
                  <c:v>300.74</c:v>
                </c:pt>
                <c:pt idx="2520">
                  <c:v>300.74</c:v>
                </c:pt>
                <c:pt idx="2521">
                  <c:v>300.74</c:v>
                </c:pt>
                <c:pt idx="2522">
                  <c:v>300.74</c:v>
                </c:pt>
                <c:pt idx="2523">
                  <c:v>300.74</c:v>
                </c:pt>
                <c:pt idx="2524">
                  <c:v>300.74</c:v>
                </c:pt>
                <c:pt idx="2525">
                  <c:v>300.74</c:v>
                </c:pt>
                <c:pt idx="2526">
                  <c:v>300.74</c:v>
                </c:pt>
                <c:pt idx="2527">
                  <c:v>300.74</c:v>
                </c:pt>
                <c:pt idx="2528">
                  <c:v>300.74</c:v>
                </c:pt>
                <c:pt idx="2529">
                  <c:v>300.74</c:v>
                </c:pt>
                <c:pt idx="2530">
                  <c:v>300.74</c:v>
                </c:pt>
                <c:pt idx="2531">
                  <c:v>300.74</c:v>
                </c:pt>
                <c:pt idx="2532">
                  <c:v>300.74</c:v>
                </c:pt>
                <c:pt idx="2533">
                  <c:v>300.74</c:v>
                </c:pt>
                <c:pt idx="2534">
                  <c:v>300.74</c:v>
                </c:pt>
                <c:pt idx="2535">
                  <c:v>300.74</c:v>
                </c:pt>
                <c:pt idx="2536">
                  <c:v>300.74</c:v>
                </c:pt>
                <c:pt idx="2537">
                  <c:v>300.74</c:v>
                </c:pt>
                <c:pt idx="2538">
                  <c:v>300.74</c:v>
                </c:pt>
                <c:pt idx="2539">
                  <c:v>300.74</c:v>
                </c:pt>
                <c:pt idx="2540">
                  <c:v>300.74</c:v>
                </c:pt>
                <c:pt idx="2541">
                  <c:v>300.74</c:v>
                </c:pt>
                <c:pt idx="2542">
                  <c:v>300.74</c:v>
                </c:pt>
                <c:pt idx="2543">
                  <c:v>300.74</c:v>
                </c:pt>
                <c:pt idx="2544">
                  <c:v>300.74</c:v>
                </c:pt>
                <c:pt idx="2545">
                  <c:v>300.74</c:v>
                </c:pt>
                <c:pt idx="2546">
                  <c:v>300.74</c:v>
                </c:pt>
                <c:pt idx="2547">
                  <c:v>300.74</c:v>
                </c:pt>
                <c:pt idx="2548">
                  <c:v>300.74</c:v>
                </c:pt>
                <c:pt idx="2549">
                  <c:v>300.74</c:v>
                </c:pt>
                <c:pt idx="2550">
                  <c:v>300.74</c:v>
                </c:pt>
                <c:pt idx="2551">
                  <c:v>300.74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E4-41B8-BFB1-3B8043C35E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17035648"/>
        <c:axId val="1717273952"/>
      </c:lineChart>
      <c:dateAx>
        <c:axId val="171703564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17273952"/>
        <c:crosses val="autoZero"/>
        <c:auto val="1"/>
        <c:lblOffset val="100"/>
        <c:baseTimeUnit val="days"/>
      </c:dateAx>
      <c:valAx>
        <c:axId val="1717273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17035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/>
              <a:t>Long-term Solvery Ratios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349518810148728E-2"/>
          <c:y val="0.16712962962962963"/>
          <c:w val="0.89887270341207348"/>
          <c:h val="0.63066200058326038"/>
        </c:manualLayout>
      </c:layout>
      <c:lineChart>
        <c:grouping val="standard"/>
        <c:varyColors val="0"/>
        <c:ser>
          <c:idx val="0"/>
          <c:order val="0"/>
          <c:tx>
            <c:strRef>
              <c:f>JNJ_Balance!$A$55</c:f>
              <c:strCache>
                <c:ptCount val="1"/>
                <c:pt idx="0">
                  <c:v>Total Debt Ratio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JNJ_Balance!$B$10:$K$10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JNJ_Balance!$B$55:$K$55</c:f>
              <c:numCache>
                <c:formatCode>General</c:formatCode>
                <c:ptCount val="10"/>
                <c:pt idx="0">
                  <c:v>0.44188027102190935</c:v>
                </c:pt>
                <c:pt idx="1">
                  <c:v>0.46802522899045906</c:v>
                </c:pt>
                <c:pt idx="2">
                  <c:v>0.46668565560560971</c:v>
                </c:pt>
                <c:pt idx="3">
                  <c:v>0.50131720582403261</c:v>
                </c:pt>
                <c:pt idx="4">
                  <c:v>0.61755338423297712</c:v>
                </c:pt>
                <c:pt idx="5">
                  <c:v>0.60934660093884441</c:v>
                </c:pt>
                <c:pt idx="6">
                  <c:v>0.62295217082572529</c:v>
                </c:pt>
                <c:pt idx="7">
                  <c:v>0.63819227646460142</c:v>
                </c:pt>
                <c:pt idx="8">
                  <c:v>0.59332044083552171</c:v>
                </c:pt>
                <c:pt idx="9">
                  <c:v>0.59011196618599837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62-425E-97A4-55D7B56D690D}"/>
            </c:ext>
          </c:extLst>
        </c:ser>
        <c:ser>
          <c:idx val="1"/>
          <c:order val="1"/>
          <c:tx>
            <c:strRef>
              <c:f>JNJ_Balance!$A$56</c:f>
              <c:strCache>
                <c:ptCount val="1"/>
                <c:pt idx="0">
                  <c:v>Debt to Equity Ratio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JNJ_Balance!$B$10:$K$10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JNJ_Balance!$B$56:$K$56</c:f>
              <c:numCache>
                <c:formatCode>General</c:formatCode>
                <c:ptCount val="10"/>
                <c:pt idx="0">
                  <c:v>0.79173024725534413</c:v>
                </c:pt>
                <c:pt idx="1">
                  <c:v>0.87978839316435375</c:v>
                </c:pt>
                <c:pt idx="2">
                  <c:v>0.87506676036542519</c:v>
                </c:pt>
                <c:pt idx="3">
                  <c:v>1.0052827402084694</c:v>
                </c:pt>
                <c:pt idx="4">
                  <c:v>1.6147440159574469</c:v>
                </c:pt>
                <c:pt idx="5">
                  <c:v>1.5598138974427633</c:v>
                </c:pt>
                <c:pt idx="6">
                  <c:v>1.6521834171276757</c:v>
                </c:pt>
                <c:pt idx="7">
                  <c:v>1.7638989854293752</c:v>
                </c:pt>
                <c:pt idx="8">
                  <c:v>1.4589384380530375</c:v>
                </c:pt>
                <c:pt idx="9">
                  <c:v>1.4396906411124422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62-425E-97A4-55D7B56D690D}"/>
            </c:ext>
          </c:extLst>
        </c:ser>
        <c:ser>
          <c:idx val="2"/>
          <c:order val="2"/>
          <c:tx>
            <c:strRef>
              <c:f>JNJ_Balance!$A$58</c:f>
              <c:strCache>
                <c:ptCount val="1"/>
                <c:pt idx="0">
                  <c:v>Long-term Debt Ratio </c:v>
                </c:pt>
              </c:strCache>
            </c:strRef>
          </c:tx>
          <c:spPr>
            <a:ln w="28575" cap="rnd">
              <a:solidFill>
                <a:srgbClr val="3366FF"/>
              </a:solidFill>
              <a:round/>
            </a:ln>
            <a:effectLst/>
          </c:spPr>
          <c:marker>
            <c:symbol val="none"/>
          </c:marker>
          <c:cat>
            <c:numRef>
              <c:f>JNJ_Balance!$B$10:$K$10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JNJ_Balance!$B$58:$K$58</c:f>
              <c:numCache>
                <c:formatCode>General</c:formatCode>
                <c:ptCount val="10"/>
                <c:pt idx="0">
                  <c:v>0.10044994460480997</c:v>
                </c:pt>
                <c:pt idx="1">
                  <c:v>0.11533034876715045</c:v>
                </c:pt>
                <c:pt idx="2">
                  <c:v>9.6371363680656019E-2</c:v>
                </c:pt>
                <c:pt idx="3">
                  <c:v>0.15892867259645346</c:v>
                </c:pt>
                <c:pt idx="4">
                  <c:v>0.1950058167994253</c:v>
                </c:pt>
                <c:pt idx="5">
                  <c:v>0.18099559344639565</c:v>
                </c:pt>
                <c:pt idx="6">
                  <c:v>0.16797271251775209</c:v>
                </c:pt>
                <c:pt idx="7">
                  <c:v>0.18659873980811234</c:v>
                </c:pt>
                <c:pt idx="8">
                  <c:v>0.16473645463635464</c:v>
                </c:pt>
                <c:pt idx="9">
                  <c:v>0.14349603475327946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62-425E-97A4-55D7B56D6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94408864"/>
        <c:axId val="1356006128"/>
      </c:lineChart>
      <c:catAx>
        <c:axId val="119440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56006128"/>
        <c:crosses val="autoZero"/>
        <c:auto val="1"/>
        <c:lblAlgn val="ctr"/>
        <c:lblOffset val="100"/>
        <c:noMultiLvlLbl val="0"/>
      </c:catAx>
      <c:valAx>
        <c:axId val="135600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19440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1943100" algn="just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62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2057400" algn="just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36" name="Google Shape;3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658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2000250" algn="just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56" name="Google Shape;3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31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bdd651f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75" name="Google Shape;375;g2bbdd651f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8600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51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18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aae6b738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baae6b738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0B81-1F07-E14C-89DA-C45DF0CE83F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0B81-1F07-E14C-89DA-C45DF0CE83F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975360" y="4599432"/>
            <a:ext cx="10464800" cy="158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3F3F3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914400" y="3398520"/>
            <a:ext cx="10464800" cy="15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71922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258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729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975360" y="4599432"/>
            <a:ext cx="10464800" cy="158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707403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09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973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97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973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390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60960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33984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33984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7"/>
          <p:cNvCxnSpPr/>
          <p:nvPr/>
        </p:nvCxnSpPr>
        <p:spPr>
          <a:xfrm rot="5400000">
            <a:off x="3741949" y="4045691"/>
            <a:ext cx="4709160" cy="105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158622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757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3962400" y="792080"/>
            <a:ext cx="7620000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1320" algn="l"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marL="914400" lvl="1" indent="-37973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marL="1371600" lvl="2" indent="-36576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609601" y="2130553"/>
            <a:ext cx="2852928" cy="424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912152" y="3579942"/>
            <a:ext cx="5577840" cy="21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871903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3811480" y="838201"/>
            <a:ext cx="7872520" cy="5500456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12700" dir="5400000" algn="t" rotWithShape="0">
              <a:srgbClr val="000000">
                <a:alpha val="58823"/>
              </a:srgbClr>
            </a:outerShdw>
          </a:effectLst>
        </p:spPr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09600" y="2133600"/>
            <a:ext cx="2852928" cy="424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221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09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973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97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973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3657600" y="-1447800"/>
            <a:ext cx="4876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377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 rot="5400000">
            <a:off x="7277100" y="2171700"/>
            <a:ext cx="5867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1689100" y="-469900"/>
            <a:ext cx="58674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9295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60960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33984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33984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7"/>
          <p:cNvCxnSpPr/>
          <p:nvPr/>
        </p:nvCxnSpPr>
        <p:spPr>
          <a:xfrm rot="5400000">
            <a:off x="3741949" y="4045691"/>
            <a:ext cx="4709160" cy="105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3962400" y="792080"/>
            <a:ext cx="7620000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1320" algn="l"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marL="914400" lvl="1" indent="-37973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marL="1371600" lvl="2" indent="-36576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609601" y="2130553"/>
            <a:ext cx="2852928" cy="424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912152" y="3579942"/>
            <a:ext cx="5577840" cy="21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3811480" y="838201"/>
            <a:ext cx="7872520" cy="5500456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12700" dir="5400000" algn="t" rotWithShape="0">
              <a:srgbClr val="000000">
                <a:alpha val="58823"/>
              </a:srgbClr>
            </a:outerShdw>
          </a:effectLst>
        </p:spPr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09600" y="2133600"/>
            <a:ext cx="2852928" cy="424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3657600" y="-1447800"/>
            <a:ext cx="4876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 rot="5400000">
            <a:off x="7277100" y="2171700"/>
            <a:ext cx="5867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1689100" y="-469900"/>
            <a:ext cx="58674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62F1D00-BD13-4404-86B0-79703945A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5048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353265" y="5104703"/>
            <a:ext cx="88014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 Presenters: Trang Nguyen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	  Qi Wang</a:t>
            </a:r>
            <a:endParaRPr b="1"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392410"/>
            <a:ext cx="9086850" cy="180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3;p16" descr="ØµÙØ±Ø© Ø°Ø§Øª ØµÙØ©">
            <a:extLst>
              <a:ext uri="{FF2B5EF4-FFF2-40B4-BE49-F238E27FC236}">
                <a16:creationId xmlns:a16="http://schemas.microsoft.com/office/drawing/2014/main" id="{537FADCA-F5EA-1C96-B0F2-A4E875BEC9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53206" y="2014663"/>
            <a:ext cx="2185263" cy="218526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/>
        </p:nvSpPr>
        <p:spPr>
          <a:xfrm>
            <a:off x="827560" y="284407"/>
            <a:ext cx="2209301" cy="46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Debt Analysis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146D2E-41D6-24C4-BC04-86947E39CCE7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FE4ECFEE-20CD-621F-366A-4ED1E21F063F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19489066-3D4E-D509-3A88-AB0C20B0551D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D14BC500-887C-F08F-A7ED-C80B9074FD5E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BF83BF-546A-0623-8166-E5DB3EB980A8}"/>
              </a:ext>
            </a:extLst>
          </p:cNvPr>
          <p:cNvSpPr txBox="1"/>
          <p:nvPr/>
        </p:nvSpPr>
        <p:spPr>
          <a:xfrm>
            <a:off x="6695524" y="1639350"/>
            <a:ext cx="55626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§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cs typeface="Arial"/>
                <a:sym typeface="Arial"/>
              </a:rPr>
              <a:t>Increased Debt Ratios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cs typeface="Arial"/>
                <a:sym typeface="Arial"/>
              </a:rPr>
              <a:t>: A higher proportion of assets financed through debt.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öhne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§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cs typeface="Arial"/>
                <a:sym typeface="Arial"/>
              </a:rPr>
              <a:t>Deepened Reliance on Debt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cs typeface="Arial"/>
                <a:sym typeface="Arial"/>
              </a:rPr>
              <a:t>: Significant growth in the debt-to-equity ratio.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öhne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§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cs typeface="Arial"/>
                <a:sym typeface="Arial"/>
              </a:rPr>
              <a:t>Strategic Adjustment in Long-term Debt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cs typeface="Arial"/>
                <a:sym typeface="Arial"/>
              </a:rPr>
              <a:t>: Long-term debt ratio rose then fell, indicating a recent reduction in dependence.</a:t>
            </a:r>
          </a:p>
        </p:txBody>
      </p:sp>
      <p:grpSp>
        <p:nvGrpSpPr>
          <p:cNvPr id="7" name="Google Shape;102;p14">
            <a:extLst>
              <a:ext uri="{FF2B5EF4-FFF2-40B4-BE49-F238E27FC236}">
                <a16:creationId xmlns:a16="http://schemas.microsoft.com/office/drawing/2014/main" id="{3E9C6A15-F55E-5064-4C47-F730FB832223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8" name="Google Shape;104;p14">
              <a:extLst>
                <a:ext uri="{FF2B5EF4-FFF2-40B4-BE49-F238E27FC236}">
                  <a16:creationId xmlns:a16="http://schemas.microsoft.com/office/drawing/2014/main" id="{01BC6862-D498-B21F-2E0C-542F9C88B8E9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10" name="Google Shape;105;p14">
                <a:extLst>
                  <a:ext uri="{FF2B5EF4-FFF2-40B4-BE49-F238E27FC236}">
                    <a16:creationId xmlns:a16="http://schemas.microsoft.com/office/drawing/2014/main" id="{70FE4780-BEF7-5143-9E53-CD336C69DC07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06;p14">
                <a:extLst>
                  <a:ext uri="{FF2B5EF4-FFF2-40B4-BE49-F238E27FC236}">
                    <a16:creationId xmlns:a16="http://schemas.microsoft.com/office/drawing/2014/main" id="{FA7413A0-1BB6-EBB7-832D-00B1C09CCE42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07;p14">
                <a:extLst>
                  <a:ext uri="{FF2B5EF4-FFF2-40B4-BE49-F238E27FC236}">
                    <a16:creationId xmlns:a16="http://schemas.microsoft.com/office/drawing/2014/main" id="{A2397075-556D-922F-ECCE-F3422A2C184D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08;p14">
                <a:extLst>
                  <a:ext uri="{FF2B5EF4-FFF2-40B4-BE49-F238E27FC236}">
                    <a16:creationId xmlns:a16="http://schemas.microsoft.com/office/drawing/2014/main" id="{40D96473-3B96-4B7B-BFD6-FE69E605CABD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09;p14">
                <a:extLst>
                  <a:ext uri="{FF2B5EF4-FFF2-40B4-BE49-F238E27FC236}">
                    <a16:creationId xmlns:a16="http://schemas.microsoft.com/office/drawing/2014/main" id="{F6860128-9D72-4CC3-7B26-1428661FE930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" name="Google Shape;111;p14">
              <a:extLst>
                <a:ext uri="{FF2B5EF4-FFF2-40B4-BE49-F238E27FC236}">
                  <a16:creationId xmlns:a16="http://schemas.microsoft.com/office/drawing/2014/main" id="{FE3D0187-2506-15A8-9052-D2B52997594D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09;p14">
            <a:extLst>
              <a:ext uri="{FF2B5EF4-FFF2-40B4-BE49-F238E27FC236}">
                <a16:creationId xmlns:a16="http://schemas.microsoft.com/office/drawing/2014/main" id="{C5846372-AA3B-4761-7275-51A4528D92FB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19B14FB-6E26-C577-A4FF-23E839A08D97}"/>
              </a:ext>
            </a:extLst>
          </p:cNvPr>
          <p:cNvGraphicFramePr>
            <a:graphicFrameLocks/>
          </p:cNvGraphicFramePr>
          <p:nvPr/>
        </p:nvGraphicFramePr>
        <p:xfrm>
          <a:off x="337504" y="1411357"/>
          <a:ext cx="5973844" cy="3637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/>
          <p:nvPr/>
        </p:nvSpPr>
        <p:spPr>
          <a:xfrm>
            <a:off x="486183" y="-48964"/>
            <a:ext cx="4860051" cy="53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DCF Assumption - </a:t>
            </a:r>
            <a:r>
              <a:rPr lang="en-US" sz="2400" b="1">
                <a:solidFill>
                  <a:schemeClr val="dk1"/>
                </a:solidFill>
              </a:rPr>
              <a:t>Revenue</a:t>
            </a: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770" y="446712"/>
            <a:ext cx="4852951" cy="2898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048CBF3-5BFB-FE2C-2A53-7BDB47ED10A4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266522E0-E044-F63D-5EC9-65937756633A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65979FF1-6A6D-92CE-7121-FF47AB4A815D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2AAF429C-DFB6-AD62-3FFE-448C11291BF2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02;p14">
            <a:extLst>
              <a:ext uri="{FF2B5EF4-FFF2-40B4-BE49-F238E27FC236}">
                <a16:creationId xmlns:a16="http://schemas.microsoft.com/office/drawing/2014/main" id="{B455C19B-8B1E-7278-CA6C-3E2D10297771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7" name="Google Shape;104;p14">
              <a:extLst>
                <a:ext uri="{FF2B5EF4-FFF2-40B4-BE49-F238E27FC236}">
                  <a16:creationId xmlns:a16="http://schemas.microsoft.com/office/drawing/2014/main" id="{8E185CEC-4F8D-43FA-E779-AF4C7215C04A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9" name="Google Shape;105;p14">
                <a:extLst>
                  <a:ext uri="{FF2B5EF4-FFF2-40B4-BE49-F238E27FC236}">
                    <a16:creationId xmlns:a16="http://schemas.microsoft.com/office/drawing/2014/main" id="{07120E32-2145-A4F1-8E70-CF20B1D7C91A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Google Shape;106;p14">
                <a:extLst>
                  <a:ext uri="{FF2B5EF4-FFF2-40B4-BE49-F238E27FC236}">
                    <a16:creationId xmlns:a16="http://schemas.microsoft.com/office/drawing/2014/main" id="{7AEF5732-A865-A976-FD50-2BEF2835F45B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lang="en-US" sz="180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sz="18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Google Shape;107;p14">
                <a:extLst>
                  <a:ext uri="{FF2B5EF4-FFF2-40B4-BE49-F238E27FC236}">
                    <a16:creationId xmlns:a16="http://schemas.microsoft.com/office/drawing/2014/main" id="{99A37016-E3F5-74ED-8324-B3314E0B914C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Google Shape;108;p14">
                <a:extLst>
                  <a:ext uri="{FF2B5EF4-FFF2-40B4-BE49-F238E27FC236}">
                    <a16:creationId xmlns:a16="http://schemas.microsoft.com/office/drawing/2014/main" id="{5A858E2F-B6A3-56A3-31EC-F7CF9424A8AC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Google Shape;109;p14">
                <a:extLst>
                  <a:ext uri="{FF2B5EF4-FFF2-40B4-BE49-F238E27FC236}">
                    <a16:creationId xmlns:a16="http://schemas.microsoft.com/office/drawing/2014/main" id="{90098F3C-4077-2BCA-1E27-B1652BA1922A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560000"/>
                    </a:solidFill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/>
              </a:p>
            </p:txBody>
          </p:sp>
        </p:grpSp>
        <p:sp>
          <p:nvSpPr>
            <p:cNvPr id="8" name="Google Shape;111;p14">
              <a:extLst>
                <a:ext uri="{FF2B5EF4-FFF2-40B4-BE49-F238E27FC236}">
                  <a16:creationId xmlns:a16="http://schemas.microsoft.com/office/drawing/2014/main" id="{174D212C-B933-0C99-51DE-9DAE8B84B660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>
                <a:solidFill>
                  <a:srgbClr val="560000"/>
                </a:solidFill>
              </a:endParaRPr>
            </a:p>
          </p:txBody>
        </p:sp>
      </p:grpSp>
      <p:sp>
        <p:nvSpPr>
          <p:cNvPr id="16" name="Google Shape;109;p14">
            <a:extLst>
              <a:ext uri="{FF2B5EF4-FFF2-40B4-BE49-F238E27FC236}">
                <a16:creationId xmlns:a16="http://schemas.microsoft.com/office/drawing/2014/main" id="{555B72D4-9710-8D7C-4F2D-74820FD85075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0000"/>
                </a:solidFill>
              </a:rPr>
              <a:t>Conclusion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7A5794C-CB01-0008-C71A-7EB22F757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83056"/>
              </p:ext>
            </p:extLst>
          </p:nvPr>
        </p:nvGraphicFramePr>
        <p:xfrm>
          <a:off x="65314" y="3309257"/>
          <a:ext cx="12126685" cy="2829300"/>
        </p:xfrm>
        <a:graphic>
          <a:graphicData uri="http://schemas.openxmlformats.org/drawingml/2006/table">
            <a:tbl>
              <a:tblPr bandRow="1">
                <a:tableStyleId>{25DE5178-D175-475B-8E5D-C8D5C674BDC7}</a:tableStyleId>
              </a:tblPr>
              <a:tblGrid>
                <a:gridCol w="2425345">
                  <a:extLst>
                    <a:ext uri="{9D8B030D-6E8A-4147-A177-3AD203B41FA5}">
                      <a16:colId xmlns:a16="http://schemas.microsoft.com/office/drawing/2014/main" val="1895706383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1220001020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3719488546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1916623281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632916915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3512976336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2135099288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1865426307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1365880065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981041849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2389105884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2843437410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765912507"/>
                    </a:ext>
                  </a:extLst>
                </a:gridCol>
              </a:tblGrid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Parameter Estimates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2021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2022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2023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2024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2025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2026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2027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2028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2029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2030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2031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2032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723206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Annual Sales Growth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13.55%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1.25%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6.5%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6.5%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70107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COGS/Sales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31%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31%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31%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31%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13075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RD/Sales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99060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SGA/Sales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26%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26%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26%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25%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25%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25%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24%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24%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24%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dirty="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23%</a:t>
                      </a:r>
                      <a:endParaRPr lang="en-US" dirty="0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dirty="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23%</a:t>
                      </a:r>
                      <a:endParaRPr lang="en-US" dirty="0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69417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Depreciation/Fixed Assets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44669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Tax rate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8.33%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17.42%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10181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Cash/Sales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069836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AR/Sales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16%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96629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Other Assets/Sales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109%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619061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Fixed Assets/Sales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51%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295714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AP. </a:t>
                      </a:r>
                      <a:r>
                        <a:rPr lang="en-US" sz="1100" b="1" err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Acr</a:t>
                      </a: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 Exp </a:t>
                      </a:r>
                      <a:r>
                        <a:rPr lang="en-US" sz="1100" b="1" err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etc</a:t>
                      </a: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dirty="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57%</a:t>
                      </a:r>
                      <a:endParaRPr lang="en-US" dirty="0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95189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6D4DDD7-042B-7644-3413-BC58A96BB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537796"/>
            <a:ext cx="9612085" cy="215780"/>
          </a:xfrm>
          <a:prstGeom prst="rect">
            <a:avLst/>
          </a:prstGeom>
        </p:spPr>
      </p:pic>
      <p:pic>
        <p:nvPicPr>
          <p:cNvPr id="20" name="Picture 19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4EACAF07-EE34-EC14-4B44-58DC2D5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38" y="410420"/>
            <a:ext cx="5074628" cy="28988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/>
          <p:nvPr/>
        </p:nvSpPr>
        <p:spPr>
          <a:xfrm>
            <a:off x="498375" y="-79444"/>
            <a:ext cx="4860051" cy="53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DCF Assumption - </a:t>
            </a:r>
            <a:r>
              <a:rPr lang="en-US" sz="2400" b="1">
                <a:solidFill>
                  <a:schemeClr val="dk1"/>
                </a:solidFill>
              </a:rPr>
              <a:t>Revenue</a:t>
            </a: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48CBF3-5BFB-FE2C-2A53-7BDB47ED10A4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266522E0-E044-F63D-5EC9-65937756633A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65979FF1-6A6D-92CE-7121-FF47AB4A815D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2AAF429C-DFB6-AD62-3FFE-448C11291BF2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02;p14">
            <a:extLst>
              <a:ext uri="{FF2B5EF4-FFF2-40B4-BE49-F238E27FC236}">
                <a16:creationId xmlns:a16="http://schemas.microsoft.com/office/drawing/2014/main" id="{B455C19B-8B1E-7278-CA6C-3E2D10297771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7" name="Google Shape;104;p14">
              <a:extLst>
                <a:ext uri="{FF2B5EF4-FFF2-40B4-BE49-F238E27FC236}">
                  <a16:creationId xmlns:a16="http://schemas.microsoft.com/office/drawing/2014/main" id="{8E185CEC-4F8D-43FA-E779-AF4C7215C04A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9" name="Google Shape;105;p14">
                <a:extLst>
                  <a:ext uri="{FF2B5EF4-FFF2-40B4-BE49-F238E27FC236}">
                    <a16:creationId xmlns:a16="http://schemas.microsoft.com/office/drawing/2014/main" id="{07120E32-2145-A4F1-8E70-CF20B1D7C91A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Google Shape;106;p14">
                <a:extLst>
                  <a:ext uri="{FF2B5EF4-FFF2-40B4-BE49-F238E27FC236}">
                    <a16:creationId xmlns:a16="http://schemas.microsoft.com/office/drawing/2014/main" id="{7AEF5732-A865-A976-FD50-2BEF2835F45B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lang="en-US" sz="180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sz="18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Google Shape;107;p14">
                <a:extLst>
                  <a:ext uri="{FF2B5EF4-FFF2-40B4-BE49-F238E27FC236}">
                    <a16:creationId xmlns:a16="http://schemas.microsoft.com/office/drawing/2014/main" id="{99A37016-E3F5-74ED-8324-B3314E0B914C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Google Shape;108;p14">
                <a:extLst>
                  <a:ext uri="{FF2B5EF4-FFF2-40B4-BE49-F238E27FC236}">
                    <a16:creationId xmlns:a16="http://schemas.microsoft.com/office/drawing/2014/main" id="{5A858E2F-B6A3-56A3-31EC-F7CF9424A8AC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Google Shape;109;p14">
                <a:extLst>
                  <a:ext uri="{FF2B5EF4-FFF2-40B4-BE49-F238E27FC236}">
                    <a16:creationId xmlns:a16="http://schemas.microsoft.com/office/drawing/2014/main" id="{90098F3C-4077-2BCA-1E27-B1652BA1922A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560000"/>
                    </a:solidFill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/>
              </a:p>
            </p:txBody>
          </p:sp>
        </p:grpSp>
        <p:sp>
          <p:nvSpPr>
            <p:cNvPr id="8" name="Google Shape;111;p14">
              <a:extLst>
                <a:ext uri="{FF2B5EF4-FFF2-40B4-BE49-F238E27FC236}">
                  <a16:creationId xmlns:a16="http://schemas.microsoft.com/office/drawing/2014/main" id="{174D212C-B933-0C99-51DE-9DAE8B84B660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>
                <a:solidFill>
                  <a:srgbClr val="560000"/>
                </a:solidFill>
              </a:endParaRPr>
            </a:p>
          </p:txBody>
        </p:sp>
      </p:grpSp>
      <p:sp>
        <p:nvSpPr>
          <p:cNvPr id="16" name="Google Shape;109;p14">
            <a:extLst>
              <a:ext uri="{FF2B5EF4-FFF2-40B4-BE49-F238E27FC236}">
                <a16:creationId xmlns:a16="http://schemas.microsoft.com/office/drawing/2014/main" id="{555B72D4-9710-8D7C-4F2D-74820FD85075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0000"/>
                </a:solidFill>
              </a:rPr>
              <a:t>Conclusion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7A5794C-CB01-0008-C71A-7EB22F757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30854"/>
              </p:ext>
            </p:extLst>
          </p:nvPr>
        </p:nvGraphicFramePr>
        <p:xfrm>
          <a:off x="65314" y="3309257"/>
          <a:ext cx="12126684" cy="2829300"/>
        </p:xfrm>
        <a:graphic>
          <a:graphicData uri="http://schemas.openxmlformats.org/drawingml/2006/table">
            <a:tbl>
              <a:tblPr bandRow="1">
                <a:tableStyleId>{25DE5178-D175-475B-8E5D-C8D5C674BDC7}</a:tableStyleId>
              </a:tblPr>
              <a:tblGrid>
                <a:gridCol w="2425344">
                  <a:extLst>
                    <a:ext uri="{9D8B030D-6E8A-4147-A177-3AD203B41FA5}">
                      <a16:colId xmlns:a16="http://schemas.microsoft.com/office/drawing/2014/main" val="1895706383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1220001020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3719488546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1916623281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632916915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3512976336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2135099288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1865426307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1365880065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981041849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2389105884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2843437410"/>
                    </a:ext>
                  </a:extLst>
                </a:gridCol>
                <a:gridCol w="808445">
                  <a:extLst>
                    <a:ext uri="{9D8B030D-6E8A-4147-A177-3AD203B41FA5}">
                      <a16:colId xmlns:a16="http://schemas.microsoft.com/office/drawing/2014/main" val="765912507"/>
                    </a:ext>
                  </a:extLst>
                </a:gridCol>
              </a:tblGrid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Parameter Estimates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2021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2022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2023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2024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2025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2026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2027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2028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2029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2030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2031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2032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723206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Annual Sales Growth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13.55%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1.25%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6.5%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6.5%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67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70107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COGS/Sales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31%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31%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31%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31%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13075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RD/Sales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16%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18%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799060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SGA/Sales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26%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26%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26%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25%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25%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25%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24%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24%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24%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69417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Depreciation/Fixed Assets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44669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Tax rate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8.33%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17.42%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dirty="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 dirty="0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13.20%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10181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Cash/Sales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15%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19%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20%</a:t>
                      </a:r>
                      <a:endParaRPr lang="en-US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069836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AR/Sales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16%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17%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96629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 panose="020B0604020202020204" pitchFamily="34" charset="0"/>
                        </a:rPr>
                        <a:t>Other Assets/Sales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109%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118%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116%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619061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 panose="020B0604020202020204" pitchFamily="34" charset="0"/>
                        </a:rPr>
                        <a:t>Fixed Assets/Sales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51%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52%</a:t>
                      </a:r>
                      <a:endParaRPr lang="en-US">
                        <a:effectLst/>
                        <a:highlight>
                          <a:srgbClr val="F1E7E7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295714"/>
                  </a:ext>
                </a:extLst>
              </a:tr>
              <a:tr h="235775">
                <a:tc>
                  <a:txBody>
                    <a:bodyPr/>
                    <a:lstStyle/>
                    <a:p>
                      <a:pPr fontAlgn="base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 panose="020B0604020202020204" pitchFamily="34" charset="0"/>
                        </a:rPr>
                        <a:t>AP. Acr Exp etc/Sales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  <a:highlight>
                          <a:srgbClr val="AD0101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48%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59%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59%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59%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58%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58%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58%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57%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57%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57%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57%</a:t>
                      </a:r>
                      <a:endParaRPr lang="en-US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100" dirty="0"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57%</a:t>
                      </a:r>
                      <a:endParaRPr lang="en-US" dirty="0">
                        <a:effectLst/>
                        <a:highlight>
                          <a:srgbClr val="E3CBCB"/>
                        </a:highlight>
                      </a:endParaRPr>
                    </a:p>
                  </a:txBody>
                  <a:tcPr marL="68580" marR="68580" marT="95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95189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6D4DDD7-042B-7644-3413-BC58A96B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3537796"/>
            <a:ext cx="9637485" cy="208619"/>
          </a:xfrm>
          <a:prstGeom prst="rect">
            <a:avLst/>
          </a:prstGeom>
        </p:spPr>
      </p:pic>
      <p:pic>
        <p:nvPicPr>
          <p:cNvPr id="19" name="Picture 18" descr="A graph of sales and receivables&#10;&#10;Description automatically generated">
            <a:extLst>
              <a:ext uri="{FF2B5EF4-FFF2-40B4-BE49-F238E27FC236}">
                <a16:creationId xmlns:a16="http://schemas.microsoft.com/office/drawing/2014/main" id="{CEDCB6B9-5F2C-607B-7556-8B37471D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327" y="436637"/>
            <a:ext cx="5127443" cy="2868058"/>
          </a:xfrm>
          <a:prstGeom prst="rect">
            <a:avLst/>
          </a:prstGeom>
        </p:spPr>
      </p:pic>
      <p:pic>
        <p:nvPicPr>
          <p:cNvPr id="20" name="Picture 19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76CEADCA-1E07-7643-C14E-3B9A375CD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691" y="436637"/>
            <a:ext cx="4619625" cy="28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1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/>
        </p:nvSpPr>
        <p:spPr>
          <a:xfrm>
            <a:off x="535700" y="300365"/>
            <a:ext cx="4033259" cy="59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DCF Assumption - WACC</a:t>
            </a: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B7E57E-ED61-E192-12E4-2219137DE906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CF3AA3C9-FEE1-2A2E-2BEC-AB5009FC2AE6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71F72FDB-BA79-4082-3B0B-52180AEDAC4E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5AA3D131-F06A-DBFD-FE4D-D5FC5247F508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2100C9E-1BD8-6491-DA65-4190F9AE5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52198"/>
              </p:ext>
            </p:extLst>
          </p:nvPr>
        </p:nvGraphicFramePr>
        <p:xfrm>
          <a:off x="0" y="3882081"/>
          <a:ext cx="12192003" cy="2359478"/>
        </p:xfrm>
        <a:graphic>
          <a:graphicData uri="http://schemas.openxmlformats.org/drawingml/2006/table">
            <a:tbl>
              <a:tblPr firstRow="1" firstCol="1" bandRow="1">
                <a:tableStyleId>{25DE5178-D175-475B-8E5D-C8D5C674BDC7}</a:tableStyleId>
              </a:tblPr>
              <a:tblGrid>
                <a:gridCol w="2950725">
                  <a:extLst>
                    <a:ext uri="{9D8B030D-6E8A-4147-A177-3AD203B41FA5}">
                      <a16:colId xmlns:a16="http://schemas.microsoft.com/office/drawing/2014/main" val="2668229942"/>
                    </a:ext>
                  </a:extLst>
                </a:gridCol>
                <a:gridCol w="907915">
                  <a:extLst>
                    <a:ext uri="{9D8B030D-6E8A-4147-A177-3AD203B41FA5}">
                      <a16:colId xmlns:a16="http://schemas.microsoft.com/office/drawing/2014/main" val="1952009605"/>
                    </a:ext>
                  </a:extLst>
                </a:gridCol>
                <a:gridCol w="907915">
                  <a:extLst>
                    <a:ext uri="{9D8B030D-6E8A-4147-A177-3AD203B41FA5}">
                      <a16:colId xmlns:a16="http://schemas.microsoft.com/office/drawing/2014/main" val="4115592368"/>
                    </a:ext>
                  </a:extLst>
                </a:gridCol>
                <a:gridCol w="907915">
                  <a:extLst>
                    <a:ext uri="{9D8B030D-6E8A-4147-A177-3AD203B41FA5}">
                      <a16:colId xmlns:a16="http://schemas.microsoft.com/office/drawing/2014/main" val="3087608610"/>
                    </a:ext>
                  </a:extLst>
                </a:gridCol>
                <a:gridCol w="907915">
                  <a:extLst>
                    <a:ext uri="{9D8B030D-6E8A-4147-A177-3AD203B41FA5}">
                      <a16:colId xmlns:a16="http://schemas.microsoft.com/office/drawing/2014/main" val="2607598948"/>
                    </a:ext>
                  </a:extLst>
                </a:gridCol>
                <a:gridCol w="907915">
                  <a:extLst>
                    <a:ext uri="{9D8B030D-6E8A-4147-A177-3AD203B41FA5}">
                      <a16:colId xmlns:a16="http://schemas.microsoft.com/office/drawing/2014/main" val="2344622230"/>
                    </a:ext>
                  </a:extLst>
                </a:gridCol>
                <a:gridCol w="907915">
                  <a:extLst>
                    <a:ext uri="{9D8B030D-6E8A-4147-A177-3AD203B41FA5}">
                      <a16:colId xmlns:a16="http://schemas.microsoft.com/office/drawing/2014/main" val="3796685403"/>
                    </a:ext>
                  </a:extLst>
                </a:gridCol>
                <a:gridCol w="907915">
                  <a:extLst>
                    <a:ext uri="{9D8B030D-6E8A-4147-A177-3AD203B41FA5}">
                      <a16:colId xmlns:a16="http://schemas.microsoft.com/office/drawing/2014/main" val="2234112368"/>
                    </a:ext>
                  </a:extLst>
                </a:gridCol>
                <a:gridCol w="907915">
                  <a:extLst>
                    <a:ext uri="{9D8B030D-6E8A-4147-A177-3AD203B41FA5}">
                      <a16:colId xmlns:a16="http://schemas.microsoft.com/office/drawing/2014/main" val="801996927"/>
                    </a:ext>
                  </a:extLst>
                </a:gridCol>
                <a:gridCol w="988979">
                  <a:extLst>
                    <a:ext uri="{9D8B030D-6E8A-4147-A177-3AD203B41FA5}">
                      <a16:colId xmlns:a16="http://schemas.microsoft.com/office/drawing/2014/main" val="3967609991"/>
                    </a:ext>
                  </a:extLst>
                </a:gridCol>
                <a:gridCol w="988979">
                  <a:extLst>
                    <a:ext uri="{9D8B030D-6E8A-4147-A177-3AD203B41FA5}">
                      <a16:colId xmlns:a16="http://schemas.microsoft.com/office/drawing/2014/main" val="230761955"/>
                    </a:ext>
                  </a:extLst>
                </a:gridCol>
              </a:tblGrid>
              <a:tr h="240810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External Factors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2023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2024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2025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2026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2027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2028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2029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2030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2031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2032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777909"/>
                  </a:ext>
                </a:extLst>
              </a:tr>
              <a:tr h="240810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Risk Free Rate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4.33%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35330"/>
                  </a:ext>
                </a:extLst>
              </a:tr>
              <a:tr h="23386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Market risk premium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7549"/>
                  </a:ext>
                </a:extLst>
              </a:tr>
              <a:tr h="23386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 panose="020B0604020202020204" pitchFamily="34" charset="0"/>
                        </a:rPr>
                        <a:t>Interest rate on debt (cost of debt)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 dirty="0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4.90%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387745"/>
                  </a:ext>
                </a:extLst>
              </a:tr>
              <a:tr h="23386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Annual sales growth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4.34%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2.86%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2.37%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3.41%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5.61%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6.89%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2.17%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10.11%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14.89%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2.34%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889862"/>
                  </a:ext>
                </a:extLst>
              </a:tr>
              <a:tr h="240810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/>
                        </a:rPr>
                        <a:t>Cost of equity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7.58%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7.69%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7.52%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7.58%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7.52%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7.47%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7.41%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7.47%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7.41%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7.41%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54271"/>
                  </a:ext>
                </a:extLst>
              </a:tr>
              <a:tr h="23386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 panose="020B0604020202020204" pitchFamily="34" charset="0"/>
                        </a:rPr>
                        <a:t>Capital Structure (% debt)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12.79%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842152"/>
                  </a:ext>
                </a:extLst>
              </a:tr>
              <a:tr h="23386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 panose="020B0604020202020204" pitchFamily="34" charset="0"/>
                        </a:rPr>
                        <a:t>WACC (discount rate)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7.15%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7.25%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7.10%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7.15%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7.10%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7.05%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7.01%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7.05%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7.01%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7.01%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143485"/>
                  </a:ext>
                </a:extLst>
              </a:tr>
              <a:tr h="23386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 panose="020B0604020202020204" pitchFamily="34" charset="0"/>
                        </a:rPr>
                        <a:t>Perpetual CF growth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 panose="020B0604020202020204" pitchFamily="34" charset="0"/>
                        </a:rPr>
                        <a:t>3.90%</a:t>
                      </a:r>
                      <a:endParaRPr lang="en-US" altLang="zh-CN" sz="1800" b="0" i="0" u="none" strike="noStrike">
                        <a:effectLst/>
                        <a:highlight>
                          <a:srgbClr val="F1E7E7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E7E7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F1E7E7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80132"/>
                  </a:ext>
                </a:extLst>
              </a:tr>
              <a:tr h="23386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AD0101"/>
                          </a:highlight>
                          <a:latin typeface="Arial" panose="020B0604020202020204" pitchFamily="34" charset="0"/>
                        </a:rPr>
                        <a:t>Perpetual discount</a:t>
                      </a:r>
                      <a:endParaRPr lang="en-US" altLang="zh-CN" sz="1800" b="0" i="0" u="none" strike="noStrike">
                        <a:effectLst/>
                        <a:highlight>
                          <a:srgbClr val="AD0101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01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 panose="020B0604020202020204" pitchFamily="34" charset="0"/>
                        </a:rPr>
                        <a:t>7.01%</a:t>
                      </a:r>
                      <a:endParaRPr lang="en-US" altLang="zh-CN" sz="1800" b="0" i="0" u="none" strike="noStrike">
                        <a:effectLst/>
                        <a:highlight>
                          <a:srgbClr val="E3CBCB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3CBCB"/>
                          </a:highlight>
                          <a:latin typeface="Arial"/>
                        </a:rPr>
                        <a:t>　</a:t>
                      </a:r>
                      <a:endParaRPr lang="zh-CN" altLang="en-US" sz="1800" b="0" i="0" u="none" strike="noStrike" dirty="0">
                        <a:effectLst/>
                        <a:highlight>
                          <a:srgbClr val="E3CBCB"/>
                        </a:highlight>
                        <a:latin typeface="Arial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377079"/>
                  </a:ext>
                </a:extLst>
              </a:tr>
            </a:tbl>
          </a:graphicData>
        </a:graphic>
      </p:graphicFrame>
      <p:pic>
        <p:nvPicPr>
          <p:cNvPr id="11" name="Picture 10" descr="A graph with numbers and a number of numbers&#10;&#10;Description automatically generated">
            <a:extLst>
              <a:ext uri="{FF2B5EF4-FFF2-40B4-BE49-F238E27FC236}">
                <a16:creationId xmlns:a16="http://schemas.microsoft.com/office/drawing/2014/main" id="{D45B4AF1-14D8-580C-89CF-25C6835A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50" y="730372"/>
            <a:ext cx="4979315" cy="3181080"/>
          </a:xfrm>
          <a:prstGeom prst="rect">
            <a:avLst/>
          </a:prstGeom>
        </p:spPr>
      </p:pic>
      <p:grpSp>
        <p:nvGrpSpPr>
          <p:cNvPr id="18" name="Google Shape;102;p14">
            <a:extLst>
              <a:ext uri="{FF2B5EF4-FFF2-40B4-BE49-F238E27FC236}">
                <a16:creationId xmlns:a16="http://schemas.microsoft.com/office/drawing/2014/main" id="{887174D4-00BF-E7A5-F355-7B66C55CC5AF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19" name="Google Shape;104;p14">
              <a:extLst>
                <a:ext uri="{FF2B5EF4-FFF2-40B4-BE49-F238E27FC236}">
                  <a16:creationId xmlns:a16="http://schemas.microsoft.com/office/drawing/2014/main" id="{A1E79939-C2BD-5784-106A-600FD3BA2D32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21" name="Google Shape;105;p14">
                <a:extLst>
                  <a:ext uri="{FF2B5EF4-FFF2-40B4-BE49-F238E27FC236}">
                    <a16:creationId xmlns:a16="http://schemas.microsoft.com/office/drawing/2014/main" id="{8C6E0307-FD3A-9284-823D-2AE6E144848D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Google Shape;106;p14">
                <a:extLst>
                  <a:ext uri="{FF2B5EF4-FFF2-40B4-BE49-F238E27FC236}">
                    <a16:creationId xmlns:a16="http://schemas.microsoft.com/office/drawing/2014/main" id="{08D61541-F24A-7FAA-02B3-B7B2561E52A7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lang="en-US" sz="180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sz="18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Google Shape;107;p14">
                <a:extLst>
                  <a:ext uri="{FF2B5EF4-FFF2-40B4-BE49-F238E27FC236}">
                    <a16:creationId xmlns:a16="http://schemas.microsoft.com/office/drawing/2014/main" id="{BF123054-7AA3-049F-64C1-FB29E509866D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Google Shape;108;p14">
                <a:extLst>
                  <a:ext uri="{FF2B5EF4-FFF2-40B4-BE49-F238E27FC236}">
                    <a16:creationId xmlns:a16="http://schemas.microsoft.com/office/drawing/2014/main" id="{188C8B82-BCBE-70EA-1680-DB7B692E5BC0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Google Shape;109;p14">
                <a:extLst>
                  <a:ext uri="{FF2B5EF4-FFF2-40B4-BE49-F238E27FC236}">
                    <a16:creationId xmlns:a16="http://schemas.microsoft.com/office/drawing/2014/main" id="{1A5C5AE8-257F-3C90-89EA-C492DE5DA98C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560000"/>
                    </a:solidFill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/>
              </a:p>
            </p:txBody>
          </p:sp>
        </p:grpSp>
        <p:sp>
          <p:nvSpPr>
            <p:cNvPr id="20" name="Google Shape;111;p14">
              <a:extLst>
                <a:ext uri="{FF2B5EF4-FFF2-40B4-BE49-F238E27FC236}">
                  <a16:creationId xmlns:a16="http://schemas.microsoft.com/office/drawing/2014/main" id="{0ABCD6AD-B3FD-8ADB-E95F-2C41D72D019B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>
                <a:solidFill>
                  <a:srgbClr val="560000"/>
                </a:solidFill>
              </a:endParaRPr>
            </a:p>
          </p:txBody>
        </p:sp>
      </p:grpSp>
      <p:sp>
        <p:nvSpPr>
          <p:cNvPr id="26" name="Google Shape;109;p14">
            <a:extLst>
              <a:ext uri="{FF2B5EF4-FFF2-40B4-BE49-F238E27FC236}">
                <a16:creationId xmlns:a16="http://schemas.microsoft.com/office/drawing/2014/main" id="{3B9C6E52-CEE5-A048-E484-126DE6F61C90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0000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/>
        </p:nvSpPr>
        <p:spPr>
          <a:xfrm>
            <a:off x="608849" y="300365"/>
            <a:ext cx="40332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DCF </a:t>
            </a:r>
            <a:r>
              <a:rPr lang="en-US" sz="2400" b="1">
                <a:solidFill>
                  <a:schemeClr val="dk1"/>
                </a:solidFill>
              </a:rPr>
              <a:t>Model</a:t>
            </a: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B7E57E-ED61-E192-12E4-2219137DE906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CF3AA3C9-FEE1-2A2E-2BEC-AB5009FC2AE6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71F72FDB-BA79-4082-3B0B-52180AEDAC4E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5AA3D131-F06A-DBFD-FE4D-D5FC5247F508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3E5CA16-5A2F-1E8A-268B-5B3A49FDA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" y="3730970"/>
            <a:ext cx="12144746" cy="2523416"/>
          </a:xfrm>
          <a:prstGeom prst="rect">
            <a:avLst/>
          </a:prstGeom>
        </p:spPr>
      </p:pic>
      <p:pic>
        <p:nvPicPr>
          <p:cNvPr id="9" name="Picture 8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05E66160-61C4-152C-9E3E-61A4C150C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998" y="434617"/>
            <a:ext cx="4714756" cy="3206669"/>
          </a:xfrm>
          <a:prstGeom prst="rect">
            <a:avLst/>
          </a:prstGeom>
        </p:spPr>
      </p:pic>
      <p:grpSp>
        <p:nvGrpSpPr>
          <p:cNvPr id="7" name="Google Shape;102;p14">
            <a:extLst>
              <a:ext uri="{FF2B5EF4-FFF2-40B4-BE49-F238E27FC236}">
                <a16:creationId xmlns:a16="http://schemas.microsoft.com/office/drawing/2014/main" id="{5A1649AF-519E-6B04-B25A-0E6CD0927792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8" name="Google Shape;104;p14">
              <a:extLst>
                <a:ext uri="{FF2B5EF4-FFF2-40B4-BE49-F238E27FC236}">
                  <a16:creationId xmlns:a16="http://schemas.microsoft.com/office/drawing/2014/main" id="{C0CDC748-217C-5726-FF32-9CEA0D6A80DF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11" name="Google Shape;105;p14">
                <a:extLst>
                  <a:ext uri="{FF2B5EF4-FFF2-40B4-BE49-F238E27FC236}">
                    <a16:creationId xmlns:a16="http://schemas.microsoft.com/office/drawing/2014/main" id="{04D8BB7A-BD8E-CDFB-6028-B254341C61E5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Google Shape;106;p14">
                <a:extLst>
                  <a:ext uri="{FF2B5EF4-FFF2-40B4-BE49-F238E27FC236}">
                    <a16:creationId xmlns:a16="http://schemas.microsoft.com/office/drawing/2014/main" id="{CDE9A5F1-D27D-1E16-4141-43C5002C8A9A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lang="en-US" sz="180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sz="18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Google Shape;107;p14">
                <a:extLst>
                  <a:ext uri="{FF2B5EF4-FFF2-40B4-BE49-F238E27FC236}">
                    <a16:creationId xmlns:a16="http://schemas.microsoft.com/office/drawing/2014/main" id="{9FA6A1F0-4129-37A2-7C81-173A63E9090A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Google Shape;108;p14">
                <a:extLst>
                  <a:ext uri="{FF2B5EF4-FFF2-40B4-BE49-F238E27FC236}">
                    <a16:creationId xmlns:a16="http://schemas.microsoft.com/office/drawing/2014/main" id="{82586289-7D15-5B3C-3689-62044A70B411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Google Shape;109;p14">
                <a:extLst>
                  <a:ext uri="{FF2B5EF4-FFF2-40B4-BE49-F238E27FC236}">
                    <a16:creationId xmlns:a16="http://schemas.microsoft.com/office/drawing/2014/main" id="{218CED01-46B7-0F49-0605-6E6B5101266F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560000"/>
                    </a:solidFill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/>
              </a:p>
            </p:txBody>
          </p:sp>
        </p:grpSp>
        <p:sp>
          <p:nvSpPr>
            <p:cNvPr id="10" name="Google Shape;111;p14">
              <a:extLst>
                <a:ext uri="{FF2B5EF4-FFF2-40B4-BE49-F238E27FC236}">
                  <a16:creationId xmlns:a16="http://schemas.microsoft.com/office/drawing/2014/main" id="{47DCF5ED-E092-30E8-9454-F7E0FE11212D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>
                <a:solidFill>
                  <a:srgbClr val="560000"/>
                </a:solidFill>
              </a:endParaRPr>
            </a:p>
          </p:txBody>
        </p:sp>
      </p:grpSp>
      <p:sp>
        <p:nvSpPr>
          <p:cNvPr id="16" name="Google Shape;109;p14">
            <a:extLst>
              <a:ext uri="{FF2B5EF4-FFF2-40B4-BE49-F238E27FC236}">
                <a16:creationId xmlns:a16="http://schemas.microsoft.com/office/drawing/2014/main" id="{85E151C3-EA4B-E779-4B5F-8728E87BE44A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00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7719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/>
        </p:nvSpPr>
        <p:spPr>
          <a:xfrm>
            <a:off x="620332" y="284405"/>
            <a:ext cx="2817481" cy="4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Valuation</a:t>
            </a: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42A8D8-379F-F64F-7B42-CB061601540E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C101041D-583E-E139-EE03-559A45B4EBA4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49C2F657-F7F3-2822-DA06-FCBEEB3B0761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B6D62D80-282C-329A-BB73-00343EDC7497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Picture 6" descr="A table with numbers and a price&#10;&#10;Description automatically generated">
            <a:extLst>
              <a:ext uri="{FF2B5EF4-FFF2-40B4-BE49-F238E27FC236}">
                <a16:creationId xmlns:a16="http://schemas.microsoft.com/office/drawing/2014/main" id="{4137B0F4-5FBF-7771-312F-AF0BFE58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" y="757836"/>
            <a:ext cx="7685472" cy="3668430"/>
          </a:xfrm>
          <a:prstGeom prst="rect">
            <a:avLst/>
          </a:prstGeom>
        </p:spPr>
      </p:pic>
      <p:pic>
        <p:nvPicPr>
          <p:cNvPr id="8" name="Picture 7" descr="A graph of blue bars&#10;&#10;Description automatically generated">
            <a:extLst>
              <a:ext uri="{FF2B5EF4-FFF2-40B4-BE49-F238E27FC236}">
                <a16:creationId xmlns:a16="http://schemas.microsoft.com/office/drawing/2014/main" id="{A35F6678-BAAD-B578-C0A8-3A37818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334" y="564528"/>
            <a:ext cx="4448804" cy="2667593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910FE0D-BF27-B535-4CA1-C8A840D29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528" y="3236573"/>
            <a:ext cx="4811486" cy="3013361"/>
          </a:xfrm>
          <a:prstGeom prst="rect">
            <a:avLst/>
          </a:prstGeom>
        </p:spPr>
      </p:pic>
      <p:grpSp>
        <p:nvGrpSpPr>
          <p:cNvPr id="6" name="Google Shape;102;p14">
            <a:extLst>
              <a:ext uri="{FF2B5EF4-FFF2-40B4-BE49-F238E27FC236}">
                <a16:creationId xmlns:a16="http://schemas.microsoft.com/office/drawing/2014/main" id="{B305FBB6-305B-284A-8500-85006811967B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10" name="Google Shape;104;p14">
              <a:extLst>
                <a:ext uri="{FF2B5EF4-FFF2-40B4-BE49-F238E27FC236}">
                  <a16:creationId xmlns:a16="http://schemas.microsoft.com/office/drawing/2014/main" id="{9E59A19A-3CAC-4697-69F8-D397958B95C9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12" name="Google Shape;105;p14">
                <a:extLst>
                  <a:ext uri="{FF2B5EF4-FFF2-40B4-BE49-F238E27FC236}">
                    <a16:creationId xmlns:a16="http://schemas.microsoft.com/office/drawing/2014/main" id="{AD98D607-6A04-E93A-BBBB-1C66C686F3A3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Google Shape;106;p14">
                <a:extLst>
                  <a:ext uri="{FF2B5EF4-FFF2-40B4-BE49-F238E27FC236}">
                    <a16:creationId xmlns:a16="http://schemas.microsoft.com/office/drawing/2014/main" id="{82109D4B-0C26-C072-0F3D-69B8985E606F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lang="en-US" sz="180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sz="18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Google Shape;107;p14">
                <a:extLst>
                  <a:ext uri="{FF2B5EF4-FFF2-40B4-BE49-F238E27FC236}">
                    <a16:creationId xmlns:a16="http://schemas.microsoft.com/office/drawing/2014/main" id="{67F1C9EF-CB46-4484-CA67-3A2FA98EAB29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Google Shape;108;p14">
                <a:extLst>
                  <a:ext uri="{FF2B5EF4-FFF2-40B4-BE49-F238E27FC236}">
                    <a16:creationId xmlns:a16="http://schemas.microsoft.com/office/drawing/2014/main" id="{483F40D0-2D19-F7FE-3C72-EB65903FEA02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Google Shape;109;p14">
                <a:extLst>
                  <a:ext uri="{FF2B5EF4-FFF2-40B4-BE49-F238E27FC236}">
                    <a16:creationId xmlns:a16="http://schemas.microsoft.com/office/drawing/2014/main" id="{2F32D20F-218B-7C88-E701-D2F4FE366D43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560000"/>
                    </a:solidFill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/>
              </a:p>
            </p:txBody>
          </p:sp>
        </p:grpSp>
        <p:sp>
          <p:nvSpPr>
            <p:cNvPr id="11" name="Google Shape;111;p14">
              <a:extLst>
                <a:ext uri="{FF2B5EF4-FFF2-40B4-BE49-F238E27FC236}">
                  <a16:creationId xmlns:a16="http://schemas.microsoft.com/office/drawing/2014/main" id="{C2248D39-D81C-621B-9FFB-16A89EFCBC89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>
                <a:solidFill>
                  <a:srgbClr val="560000"/>
                </a:solidFill>
              </a:endParaRPr>
            </a:p>
          </p:txBody>
        </p:sp>
      </p:grpSp>
      <p:sp>
        <p:nvSpPr>
          <p:cNvPr id="17" name="Google Shape;109;p14">
            <a:extLst>
              <a:ext uri="{FF2B5EF4-FFF2-40B4-BE49-F238E27FC236}">
                <a16:creationId xmlns:a16="http://schemas.microsoft.com/office/drawing/2014/main" id="{24FF1134-0BE1-5A01-8592-BA24FEA3D71D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0000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/>
        </p:nvSpPr>
        <p:spPr>
          <a:xfrm>
            <a:off x="827559" y="295292"/>
            <a:ext cx="51796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chemeClr val="dk2"/>
                </a:solidFill>
              </a:rPr>
              <a:t>Monte Carlo Simulation</a:t>
            </a:r>
            <a:endParaRPr lang="en-US">
              <a:solidFill>
                <a:schemeClr val="dk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42A8D8-379F-F64F-7B42-CB061601540E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C101041D-583E-E139-EE03-559A45B4EBA4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49C2F657-F7F3-2822-DA06-FCBEEB3B0761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B6D62D80-282C-329A-BB73-00343EDC7497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02;p14">
            <a:extLst>
              <a:ext uri="{FF2B5EF4-FFF2-40B4-BE49-F238E27FC236}">
                <a16:creationId xmlns:a16="http://schemas.microsoft.com/office/drawing/2014/main" id="{9C42E59D-2E13-0B66-54FB-7D3679A6639B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7" name="Google Shape;104;p14">
              <a:extLst>
                <a:ext uri="{FF2B5EF4-FFF2-40B4-BE49-F238E27FC236}">
                  <a16:creationId xmlns:a16="http://schemas.microsoft.com/office/drawing/2014/main" id="{8DDC5CF5-104A-D99B-E71F-74E367760091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9" name="Google Shape;105;p14">
                <a:extLst>
                  <a:ext uri="{FF2B5EF4-FFF2-40B4-BE49-F238E27FC236}">
                    <a16:creationId xmlns:a16="http://schemas.microsoft.com/office/drawing/2014/main" id="{C6CB8838-8638-C7D1-A2CF-8C13FB33A145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Google Shape;106;p14">
                <a:extLst>
                  <a:ext uri="{FF2B5EF4-FFF2-40B4-BE49-F238E27FC236}">
                    <a16:creationId xmlns:a16="http://schemas.microsoft.com/office/drawing/2014/main" id="{2BB7A100-5272-EEA4-429F-EBC77C43BD2D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lang="en-US" sz="180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sz="18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Google Shape;107;p14">
                <a:extLst>
                  <a:ext uri="{FF2B5EF4-FFF2-40B4-BE49-F238E27FC236}">
                    <a16:creationId xmlns:a16="http://schemas.microsoft.com/office/drawing/2014/main" id="{DA32F8BC-2B87-334D-6416-FAD40CD22773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Google Shape;108;p14">
                <a:extLst>
                  <a:ext uri="{FF2B5EF4-FFF2-40B4-BE49-F238E27FC236}">
                    <a16:creationId xmlns:a16="http://schemas.microsoft.com/office/drawing/2014/main" id="{03A77131-771A-BD80-0D8A-8FD069FF33CA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Google Shape;109;p14">
                <a:extLst>
                  <a:ext uri="{FF2B5EF4-FFF2-40B4-BE49-F238E27FC236}">
                    <a16:creationId xmlns:a16="http://schemas.microsoft.com/office/drawing/2014/main" id="{988EC972-7450-EFE5-B0DB-81921B009575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560000"/>
                    </a:solidFill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/>
              </a:p>
            </p:txBody>
          </p:sp>
        </p:grpSp>
        <p:sp>
          <p:nvSpPr>
            <p:cNvPr id="8" name="Google Shape;111;p14">
              <a:extLst>
                <a:ext uri="{FF2B5EF4-FFF2-40B4-BE49-F238E27FC236}">
                  <a16:creationId xmlns:a16="http://schemas.microsoft.com/office/drawing/2014/main" id="{6016B79D-FC38-5AED-6421-3C7997DCEEA3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>
                <a:solidFill>
                  <a:srgbClr val="560000"/>
                </a:solidFill>
              </a:endParaRPr>
            </a:p>
          </p:txBody>
        </p:sp>
      </p:grpSp>
      <p:sp>
        <p:nvSpPr>
          <p:cNvPr id="14" name="Google Shape;109;p14">
            <a:extLst>
              <a:ext uri="{FF2B5EF4-FFF2-40B4-BE49-F238E27FC236}">
                <a16:creationId xmlns:a16="http://schemas.microsoft.com/office/drawing/2014/main" id="{7BBCD504-765F-3ECE-3701-3DC4FAD17805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0000"/>
                </a:solidFill>
              </a:rPr>
              <a:t>Conclusion</a:t>
            </a:r>
          </a:p>
        </p:txBody>
      </p:sp>
      <p:pic>
        <p:nvPicPr>
          <p:cNvPr id="20" name="Picture 19" descr="A graph of colored lines&#10;&#10;Description automatically generated">
            <a:extLst>
              <a:ext uri="{FF2B5EF4-FFF2-40B4-BE49-F238E27FC236}">
                <a16:creationId xmlns:a16="http://schemas.microsoft.com/office/drawing/2014/main" id="{BF08AA88-CE3F-D9E7-026A-289A8267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681799"/>
            <a:ext cx="5257800" cy="39338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1D362A-AA9E-9DD8-ED93-C46D646C7785}"/>
              </a:ext>
            </a:extLst>
          </p:cNvPr>
          <p:cNvSpPr txBox="1"/>
          <p:nvPr/>
        </p:nvSpPr>
        <p:spPr>
          <a:xfrm>
            <a:off x="2218944" y="4547615"/>
            <a:ext cx="16581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Trading Months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197EF-CBA8-F448-8F6F-4590B4DF49AD}"/>
              </a:ext>
            </a:extLst>
          </p:cNvPr>
          <p:cNvSpPr txBox="1"/>
          <p:nvPr/>
        </p:nvSpPr>
        <p:spPr>
          <a:xfrm>
            <a:off x="0" y="2194560"/>
            <a:ext cx="6827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Price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0FFE3C9A-BFA1-1D43-F3B4-3F11D3938A5C}"/>
              </a:ext>
            </a:extLst>
          </p:cNvPr>
          <p:cNvSpPr/>
          <p:nvPr/>
        </p:nvSpPr>
        <p:spPr>
          <a:xfrm>
            <a:off x="9362647" y="4132892"/>
            <a:ext cx="199861" cy="297397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C70E8-040E-E4AD-7D57-D80EC287A501}"/>
              </a:ext>
            </a:extLst>
          </p:cNvPr>
          <p:cNvSpPr txBox="1"/>
          <p:nvPr/>
        </p:nvSpPr>
        <p:spPr>
          <a:xfrm>
            <a:off x="420624" y="2993136"/>
            <a:ext cx="6827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162</a:t>
            </a:r>
          </a:p>
        </p:txBody>
      </p:sp>
      <p:pic>
        <p:nvPicPr>
          <p:cNvPr id="16" name="image21.png">
            <a:extLst>
              <a:ext uri="{FF2B5EF4-FFF2-40B4-BE49-F238E27FC236}">
                <a16:creationId xmlns:a16="http://schemas.microsoft.com/office/drawing/2014/main" id="{2B68494B-F2F4-E6EC-7AE7-30FF46811E6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78639" y="681798"/>
            <a:ext cx="5813361" cy="4173593"/>
          </a:xfrm>
          <a:prstGeom prst="rect">
            <a:avLst/>
          </a:prstGeom>
          <a:ln/>
        </p:spPr>
      </p:pic>
      <p:pic>
        <p:nvPicPr>
          <p:cNvPr id="17" name="image105.png">
            <a:extLst>
              <a:ext uri="{FF2B5EF4-FFF2-40B4-BE49-F238E27FC236}">
                <a16:creationId xmlns:a16="http://schemas.microsoft.com/office/drawing/2014/main" id="{3A693297-9450-C61B-C9D0-D59D8327A796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635843" y="4565977"/>
            <a:ext cx="5485591" cy="15699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6508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/>
          <p:nvPr/>
        </p:nvSpPr>
        <p:spPr>
          <a:xfrm>
            <a:off x="827559" y="284407"/>
            <a:ext cx="2835030" cy="4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Price Target</a:t>
            </a: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8604D1-9510-3CEA-DF18-9732D107754A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4" name="Google Shape;407;p27">
              <a:extLst>
                <a:ext uri="{FF2B5EF4-FFF2-40B4-BE49-F238E27FC236}">
                  <a16:creationId xmlns:a16="http://schemas.microsoft.com/office/drawing/2014/main" id="{F764C6CD-7CB8-BCBD-70F9-973F81D1EAAB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08;p27">
              <a:extLst>
                <a:ext uri="{FF2B5EF4-FFF2-40B4-BE49-F238E27FC236}">
                  <a16:creationId xmlns:a16="http://schemas.microsoft.com/office/drawing/2014/main" id="{78C42027-8682-C7BD-476C-373243DB7279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410;p27">
              <a:extLst>
                <a:ext uri="{FF2B5EF4-FFF2-40B4-BE49-F238E27FC236}">
                  <a16:creationId xmlns:a16="http://schemas.microsoft.com/office/drawing/2014/main" id="{C366FB76-38FD-68B0-D9A7-7E524C9ADD1F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Google Shape;102;p14">
            <a:extLst>
              <a:ext uri="{FF2B5EF4-FFF2-40B4-BE49-F238E27FC236}">
                <a16:creationId xmlns:a16="http://schemas.microsoft.com/office/drawing/2014/main" id="{22C6E52E-1081-12D7-DEE3-73A79D3BFC62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8" name="Google Shape;104;p14">
              <a:extLst>
                <a:ext uri="{FF2B5EF4-FFF2-40B4-BE49-F238E27FC236}">
                  <a16:creationId xmlns:a16="http://schemas.microsoft.com/office/drawing/2014/main" id="{CB085B2A-D2EB-5E4C-0B7E-B504DF3F1811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10" name="Google Shape;105;p14">
                <a:extLst>
                  <a:ext uri="{FF2B5EF4-FFF2-40B4-BE49-F238E27FC236}">
                    <a16:creationId xmlns:a16="http://schemas.microsoft.com/office/drawing/2014/main" id="{4017832B-F61B-6857-7471-1F394F96ABAB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Google Shape;106;p14">
                <a:extLst>
                  <a:ext uri="{FF2B5EF4-FFF2-40B4-BE49-F238E27FC236}">
                    <a16:creationId xmlns:a16="http://schemas.microsoft.com/office/drawing/2014/main" id="{CEE76C5C-4FB3-02DC-796C-E8CFA5AC7138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lang="en-US" sz="180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sz="18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Google Shape;107;p14">
                <a:extLst>
                  <a:ext uri="{FF2B5EF4-FFF2-40B4-BE49-F238E27FC236}">
                    <a16:creationId xmlns:a16="http://schemas.microsoft.com/office/drawing/2014/main" id="{12BCFEB3-39C2-91D4-791A-1B04875C86E3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Google Shape;108;p14">
                <a:extLst>
                  <a:ext uri="{FF2B5EF4-FFF2-40B4-BE49-F238E27FC236}">
                    <a16:creationId xmlns:a16="http://schemas.microsoft.com/office/drawing/2014/main" id="{CBFAD46B-4127-B31B-797C-59FBD2666BBB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Google Shape;109;p14">
                <a:extLst>
                  <a:ext uri="{FF2B5EF4-FFF2-40B4-BE49-F238E27FC236}">
                    <a16:creationId xmlns:a16="http://schemas.microsoft.com/office/drawing/2014/main" id="{B6F1E64D-1350-5032-4BB9-EDFE4B6DF1EE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560000"/>
                    </a:solidFill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/>
              </a:p>
            </p:txBody>
          </p:sp>
        </p:grpSp>
        <p:sp>
          <p:nvSpPr>
            <p:cNvPr id="9" name="Google Shape;111;p14">
              <a:extLst>
                <a:ext uri="{FF2B5EF4-FFF2-40B4-BE49-F238E27FC236}">
                  <a16:creationId xmlns:a16="http://schemas.microsoft.com/office/drawing/2014/main" id="{72C85289-FF66-DC8D-5EDF-AC62483B5FF0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>
                <a:solidFill>
                  <a:srgbClr val="560000"/>
                </a:solidFill>
              </a:endParaRPr>
            </a:p>
          </p:txBody>
        </p:sp>
      </p:grpSp>
      <p:sp>
        <p:nvSpPr>
          <p:cNvPr id="15" name="Google Shape;109;p14">
            <a:extLst>
              <a:ext uri="{FF2B5EF4-FFF2-40B4-BE49-F238E27FC236}">
                <a16:creationId xmlns:a16="http://schemas.microsoft.com/office/drawing/2014/main" id="{03AEFC15-DE67-7FCA-D398-12BF1D8F227C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0000"/>
                </a:solidFill>
              </a:rPr>
              <a:t>Conclusion</a:t>
            </a:r>
          </a:p>
        </p:txBody>
      </p:sp>
      <p:pic>
        <p:nvPicPr>
          <p:cNvPr id="603" name="Picture 602" descr="A diagram of a target price&#10;&#10;Description automatically generated">
            <a:extLst>
              <a:ext uri="{FF2B5EF4-FFF2-40B4-BE49-F238E27FC236}">
                <a16:creationId xmlns:a16="http://schemas.microsoft.com/office/drawing/2014/main" id="{F462D99E-0918-FAE9-AF6F-4DA8BD14D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57" y="508000"/>
            <a:ext cx="9300446" cy="61874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">
            <a:extLst>
              <a:ext uri="{FF2B5EF4-FFF2-40B4-BE49-F238E27FC236}">
                <a16:creationId xmlns:a16="http://schemas.microsoft.com/office/drawing/2014/main" id="{C000890D-797A-BD10-75F6-86BC73C0D671}"/>
              </a:ext>
            </a:extLst>
          </p:cNvPr>
          <p:cNvGrpSpPr/>
          <p:nvPr/>
        </p:nvGrpSpPr>
        <p:grpSpPr>
          <a:xfrm>
            <a:off x="0" y="284407"/>
            <a:ext cx="2619704" cy="494730"/>
            <a:chOff x="371" y="441"/>
            <a:chExt cx="3881" cy="558"/>
          </a:xfrm>
        </p:grpSpPr>
        <p:sp>
          <p:nvSpPr>
            <p:cNvPr id="13" name="箭头: V 形 3">
              <a:extLst>
                <a:ext uri="{FF2B5EF4-FFF2-40B4-BE49-F238E27FC236}">
                  <a16:creationId xmlns:a16="http://schemas.microsoft.com/office/drawing/2014/main" id="{1661E44D-3199-6BDB-F202-6656B301688C}"/>
                </a:ext>
              </a:extLst>
            </p:cNvPr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箭头: V 形 4">
              <a:extLst>
                <a:ext uri="{FF2B5EF4-FFF2-40B4-BE49-F238E27FC236}">
                  <a16:creationId xmlns:a16="http://schemas.microsoft.com/office/drawing/2014/main" id="{AE289ECE-135A-CF38-266E-0AE5D569F3D2}"/>
                </a:ext>
              </a:extLst>
            </p:cNvPr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7">
              <a:extLst>
                <a:ext uri="{FF2B5EF4-FFF2-40B4-BE49-F238E27FC236}">
                  <a16:creationId xmlns:a16="http://schemas.microsoft.com/office/drawing/2014/main" id="{1AF29E1C-0EFF-FB74-6683-19CE610EDAE9}"/>
                </a:ext>
              </a:extLst>
            </p:cNvPr>
            <p:cNvSpPr txBox="1"/>
            <p:nvPr/>
          </p:nvSpPr>
          <p:spPr>
            <a:xfrm>
              <a:off x="1597" y="441"/>
              <a:ext cx="2655" cy="5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>
                  <a:solidFill>
                    <a:schemeClr val="tx2"/>
                  </a:solidFill>
                  <a:cs typeface="+mn-ea"/>
                  <a:sym typeface="+mn-lt"/>
                </a:rPr>
                <a:t>Main Risks</a:t>
              </a:r>
              <a:endParaRPr lang="zh-CN" altLang="en-US" sz="2400" b="1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16" name="箭头: V 形 8">
              <a:extLst>
                <a:ext uri="{FF2B5EF4-FFF2-40B4-BE49-F238E27FC236}">
                  <a16:creationId xmlns:a16="http://schemas.microsoft.com/office/drawing/2014/main" id="{B3112C5E-0A3D-86BD-3D26-CB9E82A76468}"/>
                </a:ext>
              </a:extLst>
            </p:cNvPr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A94C5B-31A2-A497-801B-CD77AAD29374}"/>
              </a:ext>
            </a:extLst>
          </p:cNvPr>
          <p:cNvGrpSpPr/>
          <p:nvPr/>
        </p:nvGrpSpPr>
        <p:grpSpPr>
          <a:xfrm>
            <a:off x="320309" y="1354512"/>
            <a:ext cx="5131916" cy="3302693"/>
            <a:chOff x="2247141" y="1517072"/>
            <a:chExt cx="6757533" cy="4160724"/>
          </a:xfrm>
        </p:grpSpPr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65BDE36C-3698-66F7-7749-C698D39F72FA}"/>
                </a:ext>
              </a:extLst>
            </p:cNvPr>
            <p:cNvSpPr/>
            <p:nvPr/>
          </p:nvSpPr>
          <p:spPr>
            <a:xfrm rot="10800000">
              <a:off x="3194383" y="1517072"/>
              <a:ext cx="618517" cy="397971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25DF66A-EACA-6316-EA53-EED655AD2F9E}"/>
                </a:ext>
              </a:extLst>
            </p:cNvPr>
            <p:cNvSpPr/>
            <p:nvPr/>
          </p:nvSpPr>
          <p:spPr>
            <a:xfrm>
              <a:off x="3391994" y="5016121"/>
              <a:ext cx="5612680" cy="66167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EB2001-3888-4FAA-AF69-948629A123DE}"/>
                </a:ext>
              </a:extLst>
            </p:cNvPr>
            <p:cNvSpPr/>
            <p:nvPr/>
          </p:nvSpPr>
          <p:spPr>
            <a:xfrm>
              <a:off x="4160027" y="1770321"/>
              <a:ext cx="2097324" cy="118456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/>
                  <a:ea typeface="华文新魏"/>
                  <a:cs typeface="Times New Roman"/>
                </a:rPr>
                <a:t>OR1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E3556F-404E-1684-F649-7CE5DC480654}"/>
                </a:ext>
              </a:extLst>
            </p:cNvPr>
            <p:cNvSpPr/>
            <p:nvPr/>
          </p:nvSpPr>
          <p:spPr>
            <a:xfrm>
              <a:off x="6257351" y="1770321"/>
              <a:ext cx="2097324" cy="118456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/>
                  <a:ea typeface="华文新魏"/>
                  <a:cs typeface="Times New Roman"/>
                </a:rPr>
                <a:t>RR1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C139F0-F9DF-A407-3A38-4356460D0DEC}"/>
                </a:ext>
              </a:extLst>
            </p:cNvPr>
            <p:cNvSpPr/>
            <p:nvPr/>
          </p:nvSpPr>
          <p:spPr>
            <a:xfrm>
              <a:off x="4160027" y="2944018"/>
              <a:ext cx="2097324" cy="118456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/>
                  <a:cs typeface="Times New Roman"/>
                </a:rPr>
                <a:t>MR1</a:t>
              </a:r>
            </a:p>
            <a:p>
              <a:pPr algn="ctr"/>
              <a:endParaRPr lang="en-US" altLang="zh-CN" b="1">
                <a:solidFill>
                  <a:schemeClr val="tx1"/>
                </a:solidFill>
                <a:latin typeface="Times New Roman"/>
                <a:ea typeface="华文新魏"/>
                <a:cs typeface="Times New Roman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229954-E6CB-814C-9478-A5F4986A48DA}"/>
                </a:ext>
              </a:extLst>
            </p:cNvPr>
            <p:cNvSpPr/>
            <p:nvPr/>
          </p:nvSpPr>
          <p:spPr>
            <a:xfrm>
              <a:off x="6257351" y="2944018"/>
              <a:ext cx="2097324" cy="118456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/>
                  <a:cs typeface="Times New Roman"/>
                </a:rPr>
                <a:t>MR2</a:t>
              </a:r>
            </a:p>
            <a:p>
              <a:pPr algn="ctr"/>
              <a:endParaRPr lang="en-US" altLang="zh-CN" b="1">
                <a:solidFill>
                  <a:schemeClr val="tx1"/>
                </a:solidFill>
                <a:latin typeface="Times New Roman"/>
                <a:ea typeface="华文新魏"/>
                <a:cs typeface="Times New Roman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DE6734-8EC0-690E-A1DC-C811D06D479F}"/>
                </a:ext>
              </a:extLst>
            </p:cNvPr>
            <p:cNvSpPr txBox="1"/>
            <p:nvPr/>
          </p:nvSpPr>
          <p:spPr>
            <a:xfrm>
              <a:off x="2343095" y="1780779"/>
              <a:ext cx="1470751" cy="387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High</a:t>
              </a:r>
              <a:endParaRPr lang="zh-CN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0ECE97-35C1-01F1-49B7-E02932BB2851}"/>
                </a:ext>
              </a:extLst>
            </p:cNvPr>
            <p:cNvSpPr txBox="1"/>
            <p:nvPr/>
          </p:nvSpPr>
          <p:spPr>
            <a:xfrm>
              <a:off x="2247141" y="3366961"/>
              <a:ext cx="1470751" cy="3877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b="1"/>
                <a:t>Median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7B0BB81-9764-D4BC-563E-45BF42570324}"/>
              </a:ext>
            </a:extLst>
          </p:cNvPr>
          <p:cNvSpPr txBox="1"/>
          <p:nvPr/>
        </p:nvSpPr>
        <p:spPr>
          <a:xfrm>
            <a:off x="391429" y="4101115"/>
            <a:ext cx="160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Low</a:t>
            </a:r>
            <a:endParaRPr lang="zh-CN" alt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446830-FC96-9D87-4879-808349AB637C}"/>
              </a:ext>
            </a:extLst>
          </p:cNvPr>
          <p:cNvSpPr txBox="1"/>
          <p:nvPr/>
        </p:nvSpPr>
        <p:spPr>
          <a:xfrm>
            <a:off x="6026538" y="1581187"/>
            <a:ext cx="58419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800"/>
              <a:t>RR1= </a:t>
            </a:r>
            <a:r>
              <a:rPr lang="en-US" sz="1800" b="1"/>
              <a:t>Regulatory Risk</a:t>
            </a:r>
            <a:r>
              <a:rPr lang="en-US" sz="1800"/>
              <a:t> ——Regulatory Challenges of Global regulatory changes and uncertainties </a:t>
            </a:r>
          </a:p>
          <a:p>
            <a:endParaRPr lang="en-US" sz="1800"/>
          </a:p>
          <a:p>
            <a:pPr marL="285750" indent="-285750">
              <a:buFont typeface="Wingdings"/>
              <a:buChar char="Ø"/>
            </a:pPr>
            <a:r>
              <a:rPr lang="en-US" sz="1800"/>
              <a:t>OR1= </a:t>
            </a:r>
            <a:r>
              <a:rPr lang="en-US" sz="1800" b="1"/>
              <a:t>Operational Risk</a:t>
            </a:r>
            <a:r>
              <a:rPr lang="en-US" sz="1800"/>
              <a:t>——Litigation Risks(Talcum Powder Lawsuits, Opioid Litigation, Hip Replacement Litigation)</a:t>
            </a:r>
          </a:p>
          <a:p>
            <a:endParaRPr lang="en-US" sz="1800"/>
          </a:p>
          <a:p>
            <a:pPr marL="285750" indent="-285750">
              <a:buFont typeface="Wingdings"/>
              <a:buChar char="Ø"/>
            </a:pPr>
            <a:r>
              <a:rPr lang="en-US" sz="1800"/>
              <a:t>MR1= </a:t>
            </a:r>
            <a:r>
              <a:rPr lang="en-US" sz="1800" b="1"/>
              <a:t>Market Risk</a:t>
            </a:r>
            <a:r>
              <a:rPr lang="en-US" sz="1800"/>
              <a:t>——Challenging competition</a:t>
            </a:r>
          </a:p>
          <a:p>
            <a:endParaRPr lang="en-US" sz="1800"/>
          </a:p>
          <a:p>
            <a:pPr marL="285750" indent="-285750">
              <a:buFont typeface="Wingdings"/>
              <a:buChar char="Ø"/>
            </a:pPr>
            <a:r>
              <a:rPr lang="en-US" sz="1800"/>
              <a:t>MR2= </a:t>
            </a:r>
            <a:r>
              <a:rPr lang="en-US" sz="1800" b="1"/>
              <a:t>Market Risk</a:t>
            </a:r>
            <a:r>
              <a:rPr lang="en-US" sz="1800"/>
              <a:t>——Rising Presence of Generics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grpSp>
        <p:nvGrpSpPr>
          <p:cNvPr id="26" name="Google Shape;102;p14">
            <a:extLst>
              <a:ext uri="{FF2B5EF4-FFF2-40B4-BE49-F238E27FC236}">
                <a16:creationId xmlns:a16="http://schemas.microsoft.com/office/drawing/2014/main" id="{1C30B063-F04B-9CF2-963E-448B0E480817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28" name="Google Shape;104;p14">
              <a:extLst>
                <a:ext uri="{FF2B5EF4-FFF2-40B4-BE49-F238E27FC236}">
                  <a16:creationId xmlns:a16="http://schemas.microsoft.com/office/drawing/2014/main" id="{A8A3ECB9-AF87-FD39-123A-9E0815407656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31" name="Google Shape;105;p14">
                <a:extLst>
                  <a:ext uri="{FF2B5EF4-FFF2-40B4-BE49-F238E27FC236}">
                    <a16:creationId xmlns:a16="http://schemas.microsoft.com/office/drawing/2014/main" id="{114893FA-4790-D911-E2E7-693C6856DA5D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" name="Google Shape;106;p14">
                <a:extLst>
                  <a:ext uri="{FF2B5EF4-FFF2-40B4-BE49-F238E27FC236}">
                    <a16:creationId xmlns:a16="http://schemas.microsoft.com/office/drawing/2014/main" id="{37C26BF1-5712-F099-10A4-77FC27EB48DA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lang="en-US" sz="180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sz="18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Google Shape;107;p14">
                <a:extLst>
                  <a:ext uri="{FF2B5EF4-FFF2-40B4-BE49-F238E27FC236}">
                    <a16:creationId xmlns:a16="http://schemas.microsoft.com/office/drawing/2014/main" id="{190B2C9B-6CD9-2BC0-3FB7-D1B14206D877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Google Shape;108;p14">
                <a:extLst>
                  <a:ext uri="{FF2B5EF4-FFF2-40B4-BE49-F238E27FC236}">
                    <a16:creationId xmlns:a16="http://schemas.microsoft.com/office/drawing/2014/main" id="{CECB62B1-0DD5-ED49-E8F1-BBB1EC85E4C8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Google Shape;109;p14">
                <a:extLst>
                  <a:ext uri="{FF2B5EF4-FFF2-40B4-BE49-F238E27FC236}">
                    <a16:creationId xmlns:a16="http://schemas.microsoft.com/office/drawing/2014/main" id="{4FBF677E-C3A7-8E9C-8370-3C31DDB9F417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Google Shape;111;p14">
              <a:extLst>
                <a:ext uri="{FF2B5EF4-FFF2-40B4-BE49-F238E27FC236}">
                  <a16:creationId xmlns:a16="http://schemas.microsoft.com/office/drawing/2014/main" id="{B54660B4-934A-855D-7E81-BB9D7655DD3C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>
                <a:solidFill>
                  <a:srgbClr val="560000"/>
                </a:solidFill>
              </a:endParaRPr>
            </a:p>
          </p:txBody>
        </p:sp>
      </p:grpSp>
      <p:sp>
        <p:nvSpPr>
          <p:cNvPr id="36" name="Google Shape;109;p14">
            <a:extLst>
              <a:ext uri="{FF2B5EF4-FFF2-40B4-BE49-F238E27FC236}">
                <a16:creationId xmlns:a16="http://schemas.microsoft.com/office/drawing/2014/main" id="{5062FEF6-2F31-CD1D-2BED-21A09CC964CA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600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6397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1">
            <a:extLst>
              <a:ext uri="{FF2B5EF4-FFF2-40B4-BE49-F238E27FC236}">
                <a16:creationId xmlns:a16="http://schemas.microsoft.com/office/drawing/2014/main" id="{E2319F6B-0BA8-CE09-9438-830E55007C1D}"/>
              </a:ext>
            </a:extLst>
          </p:cNvPr>
          <p:cNvGrpSpPr/>
          <p:nvPr/>
        </p:nvGrpSpPr>
        <p:grpSpPr>
          <a:xfrm>
            <a:off x="0" y="284407"/>
            <a:ext cx="2969358" cy="523102"/>
            <a:chOff x="371" y="441"/>
            <a:chExt cx="4399" cy="590"/>
          </a:xfrm>
        </p:grpSpPr>
        <p:sp>
          <p:nvSpPr>
            <p:cNvPr id="99" name="箭头: V 形 3">
              <a:extLst>
                <a:ext uri="{FF2B5EF4-FFF2-40B4-BE49-F238E27FC236}">
                  <a16:creationId xmlns:a16="http://schemas.microsoft.com/office/drawing/2014/main" id="{6F787384-C742-7A5B-E7BF-248BDC57328E}"/>
                </a:ext>
              </a:extLst>
            </p:cNvPr>
            <p:cNvSpPr/>
            <p:nvPr/>
          </p:nvSpPr>
          <p:spPr>
            <a:xfrm>
              <a:off x="713" y="514"/>
              <a:ext cx="419" cy="48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0" name="箭头: V 形 4">
              <a:extLst>
                <a:ext uri="{FF2B5EF4-FFF2-40B4-BE49-F238E27FC236}">
                  <a16:creationId xmlns:a16="http://schemas.microsoft.com/office/drawing/2014/main" id="{7E378738-86D3-1CD8-6E87-26EDEF509E7A}"/>
                </a:ext>
              </a:extLst>
            </p:cNvPr>
            <p:cNvSpPr/>
            <p:nvPr/>
          </p:nvSpPr>
          <p:spPr>
            <a:xfrm>
              <a:off x="1014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1" name="文本框 7">
              <a:extLst>
                <a:ext uri="{FF2B5EF4-FFF2-40B4-BE49-F238E27FC236}">
                  <a16:creationId xmlns:a16="http://schemas.microsoft.com/office/drawing/2014/main" id="{3261061A-511F-5926-BF17-F700F9852994}"/>
                </a:ext>
              </a:extLst>
            </p:cNvPr>
            <p:cNvSpPr txBox="1"/>
            <p:nvPr/>
          </p:nvSpPr>
          <p:spPr>
            <a:xfrm>
              <a:off x="1597" y="441"/>
              <a:ext cx="3173" cy="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>
                  <a:solidFill>
                    <a:schemeClr val="tx2"/>
                  </a:solidFill>
                  <a:cs typeface="+mn-ea"/>
                  <a:sym typeface="+mn-lt"/>
                </a:rPr>
                <a:t>Conclusion</a:t>
              </a:r>
              <a:endParaRPr lang="zh-CN" altLang="en-US" sz="2800" b="1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102" name="箭头: V 形 8">
              <a:extLst>
                <a:ext uri="{FF2B5EF4-FFF2-40B4-BE49-F238E27FC236}">
                  <a16:creationId xmlns:a16="http://schemas.microsoft.com/office/drawing/2014/main" id="{367FD295-74A3-5DDD-05A5-066A189730D0}"/>
                </a:ext>
              </a:extLst>
            </p:cNvPr>
            <p:cNvSpPr/>
            <p:nvPr/>
          </p:nvSpPr>
          <p:spPr>
            <a:xfrm>
              <a:off x="371" y="507"/>
              <a:ext cx="419" cy="48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E316958-1729-35B4-2A6C-D15F004FDBD3}"/>
              </a:ext>
            </a:extLst>
          </p:cNvPr>
          <p:cNvGrpSpPr/>
          <p:nvPr/>
        </p:nvGrpSpPr>
        <p:grpSpPr>
          <a:xfrm>
            <a:off x="5067382" y="2286135"/>
            <a:ext cx="2060847" cy="1902309"/>
            <a:chOff x="5321382" y="2367415"/>
            <a:chExt cx="2060847" cy="190230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B4131B-ABF8-AB10-7611-1054C9E84C55}"/>
                </a:ext>
              </a:extLst>
            </p:cNvPr>
            <p:cNvSpPr txBox="1"/>
            <p:nvPr/>
          </p:nvSpPr>
          <p:spPr>
            <a:xfrm>
              <a:off x="5321382" y="3161728"/>
              <a:ext cx="206084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/>
                <a:t>Buy</a:t>
              </a:r>
              <a:endParaRPr lang="zh-CN" altLang="en-US" sz="6600"/>
            </a:p>
          </p:txBody>
        </p:sp>
        <p:grpSp>
          <p:nvGrpSpPr>
            <p:cNvPr id="103" name="组合 61">
              <a:extLst>
                <a:ext uri="{FF2B5EF4-FFF2-40B4-BE49-F238E27FC236}">
                  <a16:creationId xmlns:a16="http://schemas.microsoft.com/office/drawing/2014/main" id="{5025A50C-A36F-B28F-8167-B4352FBD32DC}"/>
                </a:ext>
              </a:extLst>
            </p:cNvPr>
            <p:cNvGrpSpPr/>
            <p:nvPr/>
          </p:nvGrpSpPr>
          <p:grpSpPr>
            <a:xfrm>
              <a:off x="5863937" y="2367415"/>
              <a:ext cx="543579" cy="794316"/>
              <a:chOff x="5690315" y="3674506"/>
              <a:chExt cx="314729" cy="458062"/>
            </a:xfrm>
          </p:grpSpPr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CCF6BED5-4159-CA32-F360-085CC29D8A70}"/>
                  </a:ext>
                </a:extLst>
              </p:cNvPr>
              <p:cNvSpPr/>
              <p:nvPr/>
            </p:nvSpPr>
            <p:spPr bwMode="auto">
              <a:xfrm flipH="1">
                <a:off x="5782528" y="4054387"/>
                <a:ext cx="130302" cy="78181"/>
              </a:xfrm>
              <a:custGeom>
                <a:avLst/>
                <a:gdLst>
                  <a:gd name="T0" fmla="*/ 73 w 80"/>
                  <a:gd name="T1" fmla="*/ 2 h 48"/>
                  <a:gd name="T2" fmla="*/ 44 w 80"/>
                  <a:gd name="T3" fmla="*/ 8 h 48"/>
                  <a:gd name="T4" fmla="*/ 40 w 80"/>
                  <a:gd name="T5" fmla="*/ 8 h 48"/>
                  <a:gd name="T6" fmla="*/ 36 w 80"/>
                  <a:gd name="T7" fmla="*/ 8 h 48"/>
                  <a:gd name="T8" fmla="*/ 7 w 80"/>
                  <a:gd name="T9" fmla="*/ 2 h 48"/>
                  <a:gd name="T10" fmla="*/ 0 w 80"/>
                  <a:gd name="T11" fmla="*/ 0 h 48"/>
                  <a:gd name="T12" fmla="*/ 0 w 80"/>
                  <a:gd name="T13" fmla="*/ 0 h 48"/>
                  <a:gd name="T14" fmla="*/ 40 w 80"/>
                  <a:gd name="T15" fmla="*/ 48 h 48"/>
                  <a:gd name="T16" fmla="*/ 80 w 80"/>
                  <a:gd name="T17" fmla="*/ 0 h 48"/>
                  <a:gd name="T18" fmla="*/ 80 w 80"/>
                  <a:gd name="T19" fmla="*/ 0 h 48"/>
                  <a:gd name="T20" fmla="*/ 73 w 80"/>
                  <a:gd name="T21" fmla="*/ 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48">
                    <a:moveTo>
                      <a:pt x="73" y="2"/>
                    </a:moveTo>
                    <a:cubicBezTo>
                      <a:pt x="65" y="5"/>
                      <a:pt x="55" y="7"/>
                      <a:pt x="44" y="8"/>
                    </a:cubicBezTo>
                    <a:cubicBezTo>
                      <a:pt x="42" y="8"/>
                      <a:pt x="41" y="8"/>
                      <a:pt x="40" y="8"/>
                    </a:cubicBezTo>
                    <a:cubicBezTo>
                      <a:pt x="39" y="8"/>
                      <a:pt x="38" y="8"/>
                      <a:pt x="36" y="8"/>
                    </a:cubicBezTo>
                    <a:cubicBezTo>
                      <a:pt x="25" y="7"/>
                      <a:pt x="15" y="5"/>
                      <a:pt x="7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13" y="48"/>
                      <a:pt x="40" y="48"/>
                    </a:cubicBezTo>
                    <a:cubicBezTo>
                      <a:pt x="67" y="48"/>
                      <a:pt x="80" y="27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77" y="1"/>
                      <a:pt x="73" y="2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392" tIns="45696" rIns="91392" bIns="4569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4080">
                  <a:defRPr/>
                </a:pPr>
                <a:endParaRPr lang="zh-CN" altLang="en-US" sz="16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Freeform 37">
                <a:extLst>
                  <a:ext uri="{FF2B5EF4-FFF2-40B4-BE49-F238E27FC236}">
                    <a16:creationId xmlns:a16="http://schemas.microsoft.com/office/drawing/2014/main" id="{9C98FA2A-1530-A34C-C7B5-FBF70F290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5690315" y="3674506"/>
                <a:ext cx="314729" cy="366849"/>
              </a:xfrm>
              <a:custGeom>
                <a:avLst/>
                <a:gdLst>
                  <a:gd name="T0" fmla="*/ 96 w 192"/>
                  <a:gd name="T1" fmla="*/ 0 h 224"/>
                  <a:gd name="T2" fmla="*/ 0 w 192"/>
                  <a:gd name="T3" fmla="*/ 96 h 224"/>
                  <a:gd name="T4" fmla="*/ 48 w 192"/>
                  <a:gd name="T5" fmla="*/ 200 h 224"/>
                  <a:gd name="T6" fmla="*/ 67 w 192"/>
                  <a:gd name="T7" fmla="*/ 219 h 224"/>
                  <a:gd name="T8" fmla="*/ 90 w 192"/>
                  <a:gd name="T9" fmla="*/ 224 h 224"/>
                  <a:gd name="T10" fmla="*/ 96 w 192"/>
                  <a:gd name="T11" fmla="*/ 224 h 224"/>
                  <a:gd name="T12" fmla="*/ 125 w 192"/>
                  <a:gd name="T13" fmla="*/ 218 h 224"/>
                  <a:gd name="T14" fmla="*/ 144 w 192"/>
                  <a:gd name="T15" fmla="*/ 200 h 224"/>
                  <a:gd name="T16" fmla="*/ 192 w 192"/>
                  <a:gd name="T17" fmla="*/ 96 h 224"/>
                  <a:gd name="T18" fmla="*/ 96 w 192"/>
                  <a:gd name="T19" fmla="*/ 0 h 224"/>
                  <a:gd name="T20" fmla="*/ 113 w 192"/>
                  <a:gd name="T21" fmla="*/ 40 h 224"/>
                  <a:gd name="T22" fmla="*/ 31 w 192"/>
                  <a:gd name="T23" fmla="*/ 121 h 224"/>
                  <a:gd name="T24" fmla="*/ 31 w 192"/>
                  <a:gd name="T25" fmla="*/ 128 h 224"/>
                  <a:gd name="T26" fmla="*/ 24 w 192"/>
                  <a:gd name="T27" fmla="*/ 98 h 224"/>
                  <a:gd name="T28" fmla="*/ 99 w 192"/>
                  <a:gd name="T29" fmla="*/ 24 h 224"/>
                  <a:gd name="T30" fmla="*/ 160 w 192"/>
                  <a:gd name="T31" fmla="*/ 54 h 224"/>
                  <a:gd name="T32" fmla="*/ 113 w 192"/>
                  <a:gd name="T33" fmla="*/ 4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" h="224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144"/>
                      <a:pt x="48" y="184"/>
                      <a:pt x="48" y="200"/>
                    </a:cubicBezTo>
                    <a:cubicBezTo>
                      <a:pt x="48" y="205"/>
                      <a:pt x="54" y="213"/>
                      <a:pt x="67" y="219"/>
                    </a:cubicBezTo>
                    <a:cubicBezTo>
                      <a:pt x="73" y="220"/>
                      <a:pt x="82" y="223"/>
                      <a:pt x="90" y="224"/>
                    </a:cubicBezTo>
                    <a:cubicBezTo>
                      <a:pt x="92" y="224"/>
                      <a:pt x="94" y="224"/>
                      <a:pt x="96" y="224"/>
                    </a:cubicBezTo>
                    <a:cubicBezTo>
                      <a:pt x="103" y="224"/>
                      <a:pt x="113" y="222"/>
                      <a:pt x="125" y="218"/>
                    </a:cubicBezTo>
                    <a:cubicBezTo>
                      <a:pt x="138" y="213"/>
                      <a:pt x="144" y="205"/>
                      <a:pt x="144" y="200"/>
                    </a:cubicBezTo>
                    <a:cubicBezTo>
                      <a:pt x="144" y="184"/>
                      <a:pt x="192" y="144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lose/>
                    <a:moveTo>
                      <a:pt x="113" y="40"/>
                    </a:moveTo>
                    <a:cubicBezTo>
                      <a:pt x="68" y="40"/>
                      <a:pt x="31" y="76"/>
                      <a:pt x="31" y="121"/>
                    </a:cubicBezTo>
                    <a:cubicBezTo>
                      <a:pt x="31" y="123"/>
                      <a:pt x="31" y="126"/>
                      <a:pt x="31" y="128"/>
                    </a:cubicBezTo>
                    <a:cubicBezTo>
                      <a:pt x="27" y="119"/>
                      <a:pt x="24" y="109"/>
                      <a:pt x="24" y="98"/>
                    </a:cubicBezTo>
                    <a:cubicBezTo>
                      <a:pt x="24" y="57"/>
                      <a:pt x="58" y="24"/>
                      <a:pt x="99" y="24"/>
                    </a:cubicBezTo>
                    <a:cubicBezTo>
                      <a:pt x="124" y="24"/>
                      <a:pt x="146" y="36"/>
                      <a:pt x="160" y="54"/>
                    </a:cubicBezTo>
                    <a:cubicBezTo>
                      <a:pt x="147" y="45"/>
                      <a:pt x="131" y="40"/>
                      <a:pt x="113" y="4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392" tIns="45696" rIns="91392" bIns="4569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4080">
                  <a:defRPr/>
                </a:pPr>
                <a:endParaRPr lang="zh-CN" altLang="en-US" sz="16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" name="Smiley Face 4">
            <a:extLst>
              <a:ext uri="{FF2B5EF4-FFF2-40B4-BE49-F238E27FC236}">
                <a16:creationId xmlns:a16="http://schemas.microsoft.com/office/drawing/2014/main" id="{087B5DD6-A218-CAEA-2ECD-DC03145F1A11}"/>
              </a:ext>
            </a:extLst>
          </p:cNvPr>
          <p:cNvSpPr/>
          <p:nvPr/>
        </p:nvSpPr>
        <p:spPr>
          <a:xfrm>
            <a:off x="5508837" y="4361076"/>
            <a:ext cx="955040" cy="995680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98D46-97C4-9442-642F-3E27A826473C}"/>
              </a:ext>
            </a:extLst>
          </p:cNvPr>
          <p:cNvSpPr txBox="1"/>
          <p:nvPr/>
        </p:nvSpPr>
        <p:spPr>
          <a:xfrm>
            <a:off x="395781" y="2083479"/>
            <a:ext cx="474615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Fundamental Analysis:</a:t>
            </a:r>
          </a:p>
          <a:p>
            <a:endParaRPr lang="en-US" sz="2400" b="1"/>
          </a:p>
          <a:p>
            <a:pPr marL="285750" indent="-285750">
              <a:buFont typeface="Wingdings"/>
              <a:buChar char="v"/>
            </a:pPr>
            <a:r>
              <a:rPr lang="en-US" sz="2000"/>
              <a:t>Global Leadership</a:t>
            </a:r>
          </a:p>
          <a:p>
            <a:pPr marL="285750" indent="-285750">
              <a:buFont typeface="Wingdings"/>
              <a:buChar char="v"/>
            </a:pPr>
            <a:endParaRPr lang="en-US" sz="2000"/>
          </a:p>
          <a:p>
            <a:pPr marL="285750" indent="-285750">
              <a:buFont typeface="Wingdings"/>
              <a:buChar char="v"/>
            </a:pPr>
            <a:r>
              <a:rPr lang="en-US" sz="2000"/>
              <a:t>Strong Financial Record</a:t>
            </a:r>
          </a:p>
          <a:p>
            <a:endParaRPr lang="en-US" sz="2000"/>
          </a:p>
          <a:p>
            <a:pPr marL="285750" indent="-285750">
              <a:buFont typeface="Wingdings"/>
              <a:buChar char="v"/>
            </a:pPr>
            <a:r>
              <a:rPr lang="en-US" sz="2000"/>
              <a:t>Diverse Product Range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AFF18-044B-2BC6-7E1D-8EFE888BE046}"/>
              </a:ext>
            </a:extLst>
          </p:cNvPr>
          <p:cNvSpPr txBox="1"/>
          <p:nvPr/>
        </p:nvSpPr>
        <p:spPr>
          <a:xfrm>
            <a:off x="7751620" y="2134278"/>
            <a:ext cx="474615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Financial Valuation Analysis:</a:t>
            </a:r>
          </a:p>
          <a:p>
            <a:endParaRPr lang="en-US" sz="2400" b="1"/>
          </a:p>
          <a:p>
            <a:pPr marL="285750" indent="-285750">
              <a:buFont typeface="Wingdings"/>
              <a:buChar char="v"/>
            </a:pPr>
            <a:r>
              <a:rPr lang="en-US" sz="2000"/>
              <a:t>DCF Model</a:t>
            </a:r>
            <a:endParaRPr lang="en-US"/>
          </a:p>
          <a:p>
            <a:pPr marL="285750" indent="-285750">
              <a:buFont typeface="Wingdings"/>
              <a:buChar char="v"/>
            </a:pPr>
            <a:endParaRPr lang="en-US" sz="2000"/>
          </a:p>
          <a:p>
            <a:pPr marL="285750" indent="-285750">
              <a:buFont typeface="Wingdings"/>
              <a:buChar char="v"/>
            </a:pPr>
            <a:r>
              <a:rPr lang="en-US" sz="2000"/>
              <a:t>Relative Valuation </a:t>
            </a:r>
          </a:p>
          <a:p>
            <a:endParaRPr lang="en-US" sz="2000"/>
          </a:p>
          <a:p>
            <a:pPr marL="285750" indent="-285750">
              <a:buFont typeface="Wingdings"/>
              <a:buChar char="v"/>
            </a:pPr>
            <a:endParaRPr lang="en-US" sz="2000"/>
          </a:p>
          <a:p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B489F4-696C-AACD-9E31-2E59801A45E4}"/>
              </a:ext>
            </a:extLst>
          </p:cNvPr>
          <p:cNvSpPr/>
          <p:nvPr/>
        </p:nvSpPr>
        <p:spPr>
          <a:xfrm>
            <a:off x="4315386" y="3280782"/>
            <a:ext cx="467360" cy="325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124B14E-98C3-E9EB-BB73-F5555B4BCB3A}"/>
              </a:ext>
            </a:extLst>
          </p:cNvPr>
          <p:cNvSpPr/>
          <p:nvPr/>
        </p:nvSpPr>
        <p:spPr>
          <a:xfrm>
            <a:off x="7051241" y="3261261"/>
            <a:ext cx="436880" cy="3556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oogle Shape;102;p14">
            <a:extLst>
              <a:ext uri="{FF2B5EF4-FFF2-40B4-BE49-F238E27FC236}">
                <a16:creationId xmlns:a16="http://schemas.microsoft.com/office/drawing/2014/main" id="{64BBD710-0003-72EC-5037-066C062A4B33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4" name="Google Shape;104;p14">
              <a:extLst>
                <a:ext uri="{FF2B5EF4-FFF2-40B4-BE49-F238E27FC236}">
                  <a16:creationId xmlns:a16="http://schemas.microsoft.com/office/drawing/2014/main" id="{CBFEC386-A919-1D04-70FF-25778ED8B07B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11" name="Google Shape;105;p14">
                <a:extLst>
                  <a:ext uri="{FF2B5EF4-FFF2-40B4-BE49-F238E27FC236}">
                    <a16:creationId xmlns:a16="http://schemas.microsoft.com/office/drawing/2014/main" id="{5A0D9215-A994-829E-9581-4A91115F916C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Google Shape;106;p14">
                <a:extLst>
                  <a:ext uri="{FF2B5EF4-FFF2-40B4-BE49-F238E27FC236}">
                    <a16:creationId xmlns:a16="http://schemas.microsoft.com/office/drawing/2014/main" id="{2E70F54F-3B02-6572-4600-9949B512CAA9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lang="en-US" sz="180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sz="18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Google Shape;107;p14">
                <a:extLst>
                  <a:ext uri="{FF2B5EF4-FFF2-40B4-BE49-F238E27FC236}">
                    <a16:creationId xmlns:a16="http://schemas.microsoft.com/office/drawing/2014/main" id="{2595CBD1-13E4-9692-0D7E-21E146D81DFC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Google Shape;108;p14">
                <a:extLst>
                  <a:ext uri="{FF2B5EF4-FFF2-40B4-BE49-F238E27FC236}">
                    <a16:creationId xmlns:a16="http://schemas.microsoft.com/office/drawing/2014/main" id="{CBC9D3A1-5C7F-4C68-A070-B480A5C7DC3A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Google Shape;109;p14">
                <a:extLst>
                  <a:ext uri="{FF2B5EF4-FFF2-40B4-BE49-F238E27FC236}">
                    <a16:creationId xmlns:a16="http://schemas.microsoft.com/office/drawing/2014/main" id="{3A11AF8B-D453-0100-3A3F-624D2F8C3553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Google Shape;111;p14">
              <a:extLst>
                <a:ext uri="{FF2B5EF4-FFF2-40B4-BE49-F238E27FC236}">
                  <a16:creationId xmlns:a16="http://schemas.microsoft.com/office/drawing/2014/main" id="{06E104D2-6532-9161-9AFE-2BB26957D595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>
                <a:solidFill>
                  <a:srgbClr val="560000"/>
                </a:solidFill>
              </a:endParaRPr>
            </a:p>
          </p:txBody>
        </p:sp>
      </p:grpSp>
      <p:sp>
        <p:nvSpPr>
          <p:cNvPr id="16" name="Google Shape;109;p14">
            <a:extLst>
              <a:ext uri="{FF2B5EF4-FFF2-40B4-BE49-F238E27FC236}">
                <a16:creationId xmlns:a16="http://schemas.microsoft.com/office/drawing/2014/main" id="{61494591-A70E-E751-BA6E-2738A36F7793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rgbClr val="C00000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0" y="6258121"/>
            <a:ext cx="10621795" cy="603614"/>
            <a:chOff x="0" y="6056953"/>
            <a:chExt cx="10621795" cy="804782"/>
          </a:xfrm>
        </p:grpSpPr>
        <p:grpSp>
          <p:nvGrpSpPr>
            <p:cNvPr id="104" name="Google Shape;104;p14"/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105" name="Google Shape;105;p14"/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accent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" name="Google Shape;111;p14"/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14"/>
          <p:cNvSpPr txBox="1"/>
          <p:nvPr/>
        </p:nvSpPr>
        <p:spPr>
          <a:xfrm>
            <a:off x="934831" y="291455"/>
            <a:ext cx="3111791" cy="46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231038" y="730450"/>
            <a:ext cx="8114336" cy="253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/>
              <a:buChar char="q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One of the world's largest and most broadly based healthcare companies.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/>
              <a:buChar char="q"/>
              <a:tabLst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Historically excellent sales performance.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/>
              <a:buChar char="q"/>
              <a:tabLst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Half of sales is derived from Pharmaceutical segment.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/>
              <a:buChar char="q"/>
              <a:tabLst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Vast portfolio across medical, pharma, and consumer goods​.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/>
              <a:buChar char="q"/>
              <a:tabLst/>
              <a:defRPr/>
            </a:pPr>
            <a:endParaRPr kumimoji="0" lang="en-US" altLang="zh-CN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" name="Google Shape;119;p14"/>
          <p:cNvGraphicFramePr/>
          <p:nvPr/>
        </p:nvGraphicFramePr>
        <p:xfrm>
          <a:off x="7493363" y="409436"/>
          <a:ext cx="4097595" cy="4439640"/>
        </p:xfrm>
        <a:graphic>
          <a:graphicData uri="http://schemas.openxmlformats.org/drawingml/2006/table">
            <a:tbl>
              <a:tblPr firstRow="1" firstCol="1" bandRow="1">
                <a:noFill/>
                <a:tableStyleId>{25DE5178-D175-475B-8E5D-C8D5C674BDC7}</a:tableStyleId>
              </a:tblPr>
              <a:tblGrid>
                <a:gridCol w="2354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97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Market Profile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Closing Price (02-27-2024)</a:t>
                      </a:r>
                      <a:endParaRPr sz="1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</a:rPr>
                        <a:t>160.98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52 Week Range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$144.95- $175.97</a:t>
                      </a:r>
                      <a:endParaRPr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Average Volume(3 M)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7.29 M</a:t>
                      </a:r>
                      <a:endParaRPr sz="1500" b="0" i="0" u="none" strike="noStrike" noProof="0">
                        <a:solidFill>
                          <a:srgbClr val="000000"/>
                        </a:solidFill>
                        <a:latin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Shares Out.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</a:rPr>
                        <a:t>2.41 B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Market Cap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</a:rPr>
                        <a:t>386.656 B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Dividend Yield</a:t>
                      </a:r>
                      <a:endParaRPr sz="1300"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</a:rPr>
                        <a:t>4.76(2.96%)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2242445167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Beta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</a:rPr>
                        <a:t>0.54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EV/Revenue</a:t>
                      </a:r>
                      <a:endParaRPr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</a:rPr>
                        <a:t>4.63x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noProof="0">
                          <a:solidFill>
                            <a:srgbClr val="FFFFFF"/>
                          </a:solidFill>
                          <a:latin typeface="Arial"/>
                        </a:rPr>
                        <a:t>EV/EBITDA</a:t>
                      </a:r>
                      <a:endParaRPr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</a:rPr>
                        <a:t>16.90x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Institutional Holdings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</a:rPr>
                        <a:t>71.37%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99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Insider Holdings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</a:rPr>
                        <a:t>0.09%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9191059" y="4925376"/>
            <a:ext cx="648890" cy="690563"/>
          </a:xfrm>
          <a:prstGeom prst="rect">
            <a:avLst/>
          </a:prstGeom>
          <a:solidFill>
            <a:srgbClr val="AD0101"/>
          </a:solidFill>
          <a:ln>
            <a:noFill/>
          </a:ln>
        </p:spPr>
      </p:pic>
      <p:sp>
        <p:nvSpPr>
          <p:cNvPr id="121" name="Google Shape;121;p14"/>
          <p:cNvSpPr txBox="1"/>
          <p:nvPr/>
        </p:nvSpPr>
        <p:spPr>
          <a:xfrm>
            <a:off x="8963063" y="5685016"/>
            <a:ext cx="2178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BUY</a:t>
            </a:r>
            <a:endParaRPr kumimoji="0" sz="3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2858D1-AFD0-DEF5-04E0-4178B726C528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25DC2F8E-0AA1-4EBE-4ECC-6B846C2CAD87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053BCCBD-7DE8-9877-3F65-3C40D6A79BA7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C3806CD1-1CAC-67FF-2690-0C8620EDCBBC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09;p14">
            <a:extLst>
              <a:ext uri="{FF2B5EF4-FFF2-40B4-BE49-F238E27FC236}">
                <a16:creationId xmlns:a16="http://schemas.microsoft.com/office/drawing/2014/main" id="{2121D4C6-6B03-50DB-CB60-4556C2E7A8DB}"/>
              </a:ext>
            </a:extLst>
          </p:cNvPr>
          <p:cNvSpPr/>
          <p:nvPr/>
        </p:nvSpPr>
        <p:spPr>
          <a:xfrm>
            <a:off x="10309617" y="6258121"/>
            <a:ext cx="2242602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037E64D-9355-8945-B81E-ED267E460A85}"/>
              </a:ext>
            </a:extLst>
          </p:cNvPr>
          <p:cNvGraphicFramePr>
            <a:graphicFrameLocks/>
          </p:cNvGraphicFramePr>
          <p:nvPr/>
        </p:nvGraphicFramePr>
        <p:xfrm>
          <a:off x="337504" y="2629256"/>
          <a:ext cx="6729965" cy="3391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042731-2126-BFE9-2CCA-76180CD73CCC}"/>
              </a:ext>
            </a:extLst>
          </p:cNvPr>
          <p:cNvSpPr/>
          <p:nvPr/>
        </p:nvSpPr>
        <p:spPr>
          <a:xfrm>
            <a:off x="381000" y="2443162"/>
            <a:ext cx="11430000" cy="197167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9178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/>
        </p:nvSpPr>
        <p:spPr>
          <a:xfrm>
            <a:off x="827561" y="326571"/>
            <a:ext cx="3040914" cy="46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Company Overview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5" descr="صورة تحتوي على شخص, تشبث&#10;&#10;تم إنشاء الوصف تلقائياً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310" y="4535067"/>
            <a:ext cx="1719944" cy="1633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8E8AAE-C189-9027-1802-792F1AA367C0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B3FDF2CF-72B7-BA2A-713C-8AF35F6B6AD7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476B4B3B-04D1-C04D-5DF2-0F13BB8677AC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B8D160BC-8878-04AF-8A0F-AA0F7541CD3E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102;p14">
            <a:extLst>
              <a:ext uri="{FF2B5EF4-FFF2-40B4-BE49-F238E27FC236}">
                <a16:creationId xmlns:a16="http://schemas.microsoft.com/office/drawing/2014/main" id="{A5E50AF4-203E-4DBC-DDA6-16C875EC696C}"/>
              </a:ext>
            </a:extLst>
          </p:cNvPr>
          <p:cNvGrpSpPr/>
          <p:nvPr/>
        </p:nvGrpSpPr>
        <p:grpSpPr>
          <a:xfrm>
            <a:off x="0" y="6258120"/>
            <a:ext cx="10621795" cy="603614"/>
            <a:chOff x="0" y="6056953"/>
            <a:chExt cx="10621795" cy="804782"/>
          </a:xfrm>
        </p:grpSpPr>
        <p:grpSp>
          <p:nvGrpSpPr>
            <p:cNvPr id="16" name="Google Shape;104;p14">
              <a:extLst>
                <a:ext uri="{FF2B5EF4-FFF2-40B4-BE49-F238E27FC236}">
                  <a16:creationId xmlns:a16="http://schemas.microsoft.com/office/drawing/2014/main" id="{0166B599-ED99-2F45-FAEF-554E6348A06A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18" name="Google Shape;105;p14">
                <a:extLst>
                  <a:ext uri="{FF2B5EF4-FFF2-40B4-BE49-F238E27FC236}">
                    <a16:creationId xmlns:a16="http://schemas.microsoft.com/office/drawing/2014/main" id="{4E202E72-4FAF-784A-FBE6-3D6EA927FB90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accent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06;p14">
                <a:extLst>
                  <a:ext uri="{FF2B5EF4-FFF2-40B4-BE49-F238E27FC236}">
                    <a16:creationId xmlns:a16="http://schemas.microsoft.com/office/drawing/2014/main" id="{AAFA7C70-5C2E-F65F-9D24-661CFB361405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07;p14">
                <a:extLst>
                  <a:ext uri="{FF2B5EF4-FFF2-40B4-BE49-F238E27FC236}">
                    <a16:creationId xmlns:a16="http://schemas.microsoft.com/office/drawing/2014/main" id="{11ECC101-BBFA-A107-4AB9-1D32DD4BAEA7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08;p14">
                <a:extLst>
                  <a:ext uri="{FF2B5EF4-FFF2-40B4-BE49-F238E27FC236}">
                    <a16:creationId xmlns:a16="http://schemas.microsoft.com/office/drawing/2014/main" id="{3393ED3A-D5B9-07E0-601C-81AE880504C7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9;p14">
                <a:extLst>
                  <a:ext uri="{FF2B5EF4-FFF2-40B4-BE49-F238E27FC236}">
                    <a16:creationId xmlns:a16="http://schemas.microsoft.com/office/drawing/2014/main" id="{E6DFDC92-3C70-CFCC-396B-1A3E7607262B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" name="Google Shape;111;p14">
              <a:extLst>
                <a:ext uri="{FF2B5EF4-FFF2-40B4-BE49-F238E27FC236}">
                  <a16:creationId xmlns:a16="http://schemas.microsoft.com/office/drawing/2014/main" id="{E6504F34-14EE-460E-130F-C60E79D9FC2E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109;p14">
            <a:extLst>
              <a:ext uri="{FF2B5EF4-FFF2-40B4-BE49-F238E27FC236}">
                <a16:creationId xmlns:a16="http://schemas.microsoft.com/office/drawing/2014/main" id="{3F80D124-FA80-91DA-9794-0798B97A2AC9}"/>
              </a:ext>
            </a:extLst>
          </p:cNvPr>
          <p:cNvSpPr/>
          <p:nvPr/>
        </p:nvSpPr>
        <p:spPr>
          <a:xfrm>
            <a:off x="10309616" y="6258121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  <p:pic>
        <p:nvPicPr>
          <p:cNvPr id="26" name="Picture 25" descr="A group of different products&#10;&#10;Description automatically generated">
            <a:extLst>
              <a:ext uri="{FF2B5EF4-FFF2-40B4-BE49-F238E27FC236}">
                <a16:creationId xmlns:a16="http://schemas.microsoft.com/office/drawing/2014/main" id="{E553569F-372A-6573-AC70-2D183124F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052" y="737383"/>
            <a:ext cx="2327498" cy="1657424"/>
          </a:xfrm>
          <a:prstGeom prst="rect">
            <a:avLst/>
          </a:prstGeom>
        </p:spPr>
      </p:pic>
      <p:pic>
        <p:nvPicPr>
          <p:cNvPr id="28" name="Picture 27" descr="A bottle of pills and blisters&#10;&#10;Description automatically generated">
            <a:extLst>
              <a:ext uri="{FF2B5EF4-FFF2-40B4-BE49-F238E27FC236}">
                <a16:creationId xmlns:a16="http://schemas.microsoft.com/office/drawing/2014/main" id="{2CD46D57-88B6-8323-835F-CA9003B47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567" y="2621502"/>
            <a:ext cx="2514183" cy="142776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8E6A2D-74A3-BFC9-7E2F-AA5C7A81E4DD}"/>
              </a:ext>
            </a:extLst>
          </p:cNvPr>
          <p:cNvSpPr/>
          <p:nvPr/>
        </p:nvSpPr>
        <p:spPr>
          <a:xfrm>
            <a:off x="7955348" y="326571"/>
            <a:ext cx="2804160" cy="41563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Consumer Health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C3959D-B9C1-9C7F-5250-35C25FAA15D6}"/>
              </a:ext>
            </a:extLst>
          </p:cNvPr>
          <p:cNvSpPr/>
          <p:nvPr/>
        </p:nvSpPr>
        <p:spPr>
          <a:xfrm>
            <a:off x="7955348" y="2413684"/>
            <a:ext cx="2804160" cy="41563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Pharmaceuticals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E46C1F-4823-1DF3-D2D0-B824117F36BC}"/>
              </a:ext>
            </a:extLst>
          </p:cNvPr>
          <p:cNvSpPr/>
          <p:nvPr/>
        </p:nvSpPr>
        <p:spPr>
          <a:xfrm>
            <a:off x="8009052" y="4061289"/>
            <a:ext cx="2804160" cy="41563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MedTech</a:t>
            </a:r>
          </a:p>
        </p:txBody>
      </p:sp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F8EC3C5C-1030-C082-36FE-9FFAB7301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90" y="940573"/>
            <a:ext cx="8088663" cy="46157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/>
        </p:nvSpPr>
        <p:spPr>
          <a:xfrm>
            <a:off x="0" y="1143000"/>
            <a:ext cx="725805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Product Diversity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Johnson &amp; Johnson's wide-ranging portfolio spans Consumer Health, Medical Devices, and Pharmaceuticals, offering a strategic blend that diversifies risk and ensures consistent revenue. 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Brand Strength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Renowned for iconic brands such as Johnson’s Baby, Neutrogena, and Tylenol. Its strong brand recognition underpins its market dominance.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Worldwide Operations: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With a presence in over 60 countries, Johnson &amp; Johnson leverages its global footprint to explore growth opportunities in emerging markets. 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Innovation Focus: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The company's substantial investments in research and development are evidence to its commitment to innovation. This focus ensures Johnson &amp; Johnson remains competitive by continuously introducing novel and advanced products to the healthcare market.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7561" y="347004"/>
            <a:ext cx="3593749" cy="46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Competitive Advantage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6" descr="ØµÙØ±Ø© Ø°Ø§Øª ØµÙØ©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3068" y="1791164"/>
            <a:ext cx="2185263" cy="218526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7DCCFA8-91AB-6E22-BCE2-A0F596195CB3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62BC9111-90BA-C4B8-5A94-C19D44F5A754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D48B2F37-90C8-0643-86DD-8DCC10AD909C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3E8E19B1-D469-F2B5-D808-E9B43CBFEF74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02;p14">
            <a:extLst>
              <a:ext uri="{FF2B5EF4-FFF2-40B4-BE49-F238E27FC236}">
                <a16:creationId xmlns:a16="http://schemas.microsoft.com/office/drawing/2014/main" id="{4812ECAD-9312-0703-C4EE-F622E4EAD5CD}"/>
              </a:ext>
            </a:extLst>
          </p:cNvPr>
          <p:cNvGrpSpPr/>
          <p:nvPr/>
        </p:nvGrpSpPr>
        <p:grpSpPr>
          <a:xfrm>
            <a:off x="0" y="6258120"/>
            <a:ext cx="10621795" cy="603614"/>
            <a:chOff x="0" y="6056953"/>
            <a:chExt cx="10621795" cy="804782"/>
          </a:xfrm>
        </p:grpSpPr>
        <p:grpSp>
          <p:nvGrpSpPr>
            <p:cNvPr id="7" name="Google Shape;104;p14">
              <a:extLst>
                <a:ext uri="{FF2B5EF4-FFF2-40B4-BE49-F238E27FC236}">
                  <a16:creationId xmlns:a16="http://schemas.microsoft.com/office/drawing/2014/main" id="{A8DC46CC-5F78-B36D-198A-7F5113E0854A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9" name="Google Shape;105;p14">
                <a:extLst>
                  <a:ext uri="{FF2B5EF4-FFF2-40B4-BE49-F238E27FC236}">
                    <a16:creationId xmlns:a16="http://schemas.microsoft.com/office/drawing/2014/main" id="{78213300-F96B-DD90-7B89-256C2D79153C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accent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6;p14">
                <a:extLst>
                  <a:ext uri="{FF2B5EF4-FFF2-40B4-BE49-F238E27FC236}">
                    <a16:creationId xmlns:a16="http://schemas.microsoft.com/office/drawing/2014/main" id="{B81E6F97-6795-9563-3B8D-7DEB180FBDC1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07;p14">
                <a:extLst>
                  <a:ext uri="{FF2B5EF4-FFF2-40B4-BE49-F238E27FC236}">
                    <a16:creationId xmlns:a16="http://schemas.microsoft.com/office/drawing/2014/main" id="{D975262C-8FC1-D20D-C6B8-5EDCE6A76D36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08;p14">
                <a:extLst>
                  <a:ext uri="{FF2B5EF4-FFF2-40B4-BE49-F238E27FC236}">
                    <a16:creationId xmlns:a16="http://schemas.microsoft.com/office/drawing/2014/main" id="{33267BA9-5F18-4798-6B7C-6C23B3696D57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09;p14">
                <a:extLst>
                  <a:ext uri="{FF2B5EF4-FFF2-40B4-BE49-F238E27FC236}">
                    <a16:creationId xmlns:a16="http://schemas.microsoft.com/office/drawing/2014/main" id="{57357E0F-0A60-B2AD-6637-F1177BC9A741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" name="Google Shape;111;p14">
              <a:extLst>
                <a:ext uri="{FF2B5EF4-FFF2-40B4-BE49-F238E27FC236}">
                  <a16:creationId xmlns:a16="http://schemas.microsoft.com/office/drawing/2014/main" id="{6FAD417B-753B-85D2-2B68-F6E735A1793B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9;p14">
            <a:extLst>
              <a:ext uri="{FF2B5EF4-FFF2-40B4-BE49-F238E27FC236}">
                <a16:creationId xmlns:a16="http://schemas.microsoft.com/office/drawing/2014/main" id="{63D2C4EA-5CE5-C271-38CC-8B8195B8BF97}"/>
              </a:ext>
            </a:extLst>
          </p:cNvPr>
          <p:cNvSpPr/>
          <p:nvPr/>
        </p:nvSpPr>
        <p:spPr>
          <a:xfrm>
            <a:off x="10309616" y="6258121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/>
        </p:nvSpPr>
        <p:spPr>
          <a:xfrm>
            <a:off x="686084" y="288316"/>
            <a:ext cx="2851914" cy="4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Industry Overview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346648" y="2107585"/>
            <a:ext cx="63222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Bargaining Power of Customers –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MODERATE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Competitive Rivalry within the Industry –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Bargaining Power of Suppliers –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MODERATE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Threat of Substitutes –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MODERATE TO HIGH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Threat of New Entrants –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4" name="Google Shape;1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3989" y="394797"/>
            <a:ext cx="4837077" cy="340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1151452" y="1528911"/>
            <a:ext cx="64280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AD010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Porter’s Five Forces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AD010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6808915" y="3920026"/>
            <a:ext cx="3500700" cy="2031285"/>
          </a:xfrm>
          <a:prstGeom prst="rect">
            <a:avLst/>
          </a:prstGeom>
          <a:noFill/>
          <a:ln w="9525" cap="flat" cmpd="sng">
            <a:solidFill>
              <a:srgbClr val="AD01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LEGEND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 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No threat to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JNJ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 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Insignificant threat to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JNJ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 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Low threat to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JNJ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 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Moderate threat to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JNJ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 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Significant threat to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JNJ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 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High Threat to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JNJ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CAC318-53D9-DA72-ADC1-F782AAE90949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800B9BBA-4713-4045-C34F-C18012D28C33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3D5785F1-DFD8-0021-0867-E570289347AC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A12FB910-7E2B-4EC4-19C5-BA5D67510789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02;p14">
            <a:extLst>
              <a:ext uri="{FF2B5EF4-FFF2-40B4-BE49-F238E27FC236}">
                <a16:creationId xmlns:a16="http://schemas.microsoft.com/office/drawing/2014/main" id="{FC618F5D-AC13-FFE1-B0BE-253C8251BF12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7" name="Google Shape;104;p14">
              <a:extLst>
                <a:ext uri="{FF2B5EF4-FFF2-40B4-BE49-F238E27FC236}">
                  <a16:creationId xmlns:a16="http://schemas.microsoft.com/office/drawing/2014/main" id="{9C26EAF6-7501-39BE-58C5-BD0DC2E6A321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9" name="Google Shape;105;p14">
                <a:extLst>
                  <a:ext uri="{FF2B5EF4-FFF2-40B4-BE49-F238E27FC236}">
                    <a16:creationId xmlns:a16="http://schemas.microsoft.com/office/drawing/2014/main" id="{E47C901E-E207-A7EE-B6FC-3F4CF4056AE5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6;p14">
                <a:extLst>
                  <a:ext uri="{FF2B5EF4-FFF2-40B4-BE49-F238E27FC236}">
                    <a16:creationId xmlns:a16="http://schemas.microsoft.com/office/drawing/2014/main" id="{328FDDC3-6E5F-5597-3CA1-3EBC38C4FF71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07;p14">
                <a:extLst>
                  <a:ext uri="{FF2B5EF4-FFF2-40B4-BE49-F238E27FC236}">
                    <a16:creationId xmlns:a16="http://schemas.microsoft.com/office/drawing/2014/main" id="{16BACB6B-F882-C19B-789A-9EF88C26F54C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08;p14">
                <a:extLst>
                  <a:ext uri="{FF2B5EF4-FFF2-40B4-BE49-F238E27FC236}">
                    <a16:creationId xmlns:a16="http://schemas.microsoft.com/office/drawing/2014/main" id="{47E83D5B-8320-2676-0A90-2B4603F66E8E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09;p14">
                <a:extLst>
                  <a:ext uri="{FF2B5EF4-FFF2-40B4-BE49-F238E27FC236}">
                    <a16:creationId xmlns:a16="http://schemas.microsoft.com/office/drawing/2014/main" id="{C7ED5551-CB3C-EEB5-D703-E2618F757BB4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" name="Google Shape;111;p14">
              <a:extLst>
                <a:ext uri="{FF2B5EF4-FFF2-40B4-BE49-F238E27FC236}">
                  <a16:creationId xmlns:a16="http://schemas.microsoft.com/office/drawing/2014/main" id="{3BDC56D9-CCFB-7BE1-5CB9-C06A5614F4C8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9;p14">
            <a:extLst>
              <a:ext uri="{FF2B5EF4-FFF2-40B4-BE49-F238E27FC236}">
                <a16:creationId xmlns:a16="http://schemas.microsoft.com/office/drawing/2014/main" id="{729C139F-8F49-2771-C11E-C92B11C28908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/>
        </p:nvSpPr>
        <p:spPr>
          <a:xfrm>
            <a:off x="705932" y="301518"/>
            <a:ext cx="3340690" cy="51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Industry  Overview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8308" y="2832977"/>
            <a:ext cx="5251319" cy="27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 rotWithShape="1">
          <a:blip r:embed="rId4">
            <a:alphaModFix/>
          </a:blip>
          <a:srcRect t="11213"/>
          <a:stretch/>
        </p:blipFill>
        <p:spPr>
          <a:xfrm>
            <a:off x="3923143" y="2958564"/>
            <a:ext cx="2124371" cy="76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9295" y="4718726"/>
            <a:ext cx="1457528" cy="9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08194" y="310380"/>
            <a:ext cx="4893246" cy="251907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/>
          <p:nvPr/>
        </p:nvSpPr>
        <p:spPr>
          <a:xfrm>
            <a:off x="1184280" y="2465238"/>
            <a:ext cx="1963440" cy="1872000"/>
          </a:xfrm>
          <a:prstGeom prst="ellipse">
            <a:avLst/>
          </a:prstGeom>
          <a:solidFill>
            <a:schemeClr val="accent1"/>
          </a:solidFill>
          <a:ln w="44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1185434" y="2943870"/>
            <a:ext cx="2052600" cy="749400"/>
          </a:xfrm>
          <a:prstGeom prst="rect">
            <a:avLst/>
          </a:prstGeom>
          <a:noFill/>
          <a:ln>
            <a:noFill/>
          </a:ln>
          <a:effectLst>
            <a:outerShdw blurRad="444500" dist="254000" dir="8100000" algn="tr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Main Competitors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21936" y="859569"/>
            <a:ext cx="1702755" cy="1011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D19C58-752A-50FB-54A9-06145768BA3C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E205F163-97AD-30DD-E27B-3837228834CA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74942621-AC68-4D01-D803-9D3CF032B917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0AB9772E-AE7A-C659-B6BF-5CA9C8B6814F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02;p14">
            <a:extLst>
              <a:ext uri="{FF2B5EF4-FFF2-40B4-BE49-F238E27FC236}">
                <a16:creationId xmlns:a16="http://schemas.microsoft.com/office/drawing/2014/main" id="{E993ADAD-ACAD-E5B5-13BD-6FB59FCDC1DC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7" name="Google Shape;104;p14">
              <a:extLst>
                <a:ext uri="{FF2B5EF4-FFF2-40B4-BE49-F238E27FC236}">
                  <a16:creationId xmlns:a16="http://schemas.microsoft.com/office/drawing/2014/main" id="{3CC9C75C-1FE6-5DD8-3CD9-5D04899EC2CF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9" name="Google Shape;105;p14">
                <a:extLst>
                  <a:ext uri="{FF2B5EF4-FFF2-40B4-BE49-F238E27FC236}">
                    <a16:creationId xmlns:a16="http://schemas.microsoft.com/office/drawing/2014/main" id="{6E889898-5537-AE0D-6FDE-3552E61861FE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6;p14">
                <a:extLst>
                  <a:ext uri="{FF2B5EF4-FFF2-40B4-BE49-F238E27FC236}">
                    <a16:creationId xmlns:a16="http://schemas.microsoft.com/office/drawing/2014/main" id="{463131CF-A4AC-EDA9-BF4D-E44ABC4A5D63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07;p14">
                <a:extLst>
                  <a:ext uri="{FF2B5EF4-FFF2-40B4-BE49-F238E27FC236}">
                    <a16:creationId xmlns:a16="http://schemas.microsoft.com/office/drawing/2014/main" id="{FC428CDC-2C27-DCF3-16F3-CEDA508720B4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08;p14">
                <a:extLst>
                  <a:ext uri="{FF2B5EF4-FFF2-40B4-BE49-F238E27FC236}">
                    <a16:creationId xmlns:a16="http://schemas.microsoft.com/office/drawing/2014/main" id="{A893F441-DD59-48B0-627B-1F54DDFE27A5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09;p14">
                <a:extLst>
                  <a:ext uri="{FF2B5EF4-FFF2-40B4-BE49-F238E27FC236}">
                    <a16:creationId xmlns:a16="http://schemas.microsoft.com/office/drawing/2014/main" id="{4377B4F7-A160-8EF2-1F4E-C45F800BB86E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" name="Google Shape;111;p14">
              <a:extLst>
                <a:ext uri="{FF2B5EF4-FFF2-40B4-BE49-F238E27FC236}">
                  <a16:creationId xmlns:a16="http://schemas.microsoft.com/office/drawing/2014/main" id="{C60B2B2B-F297-D24F-89D8-228E2BE2F995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9;p14">
            <a:extLst>
              <a:ext uri="{FF2B5EF4-FFF2-40B4-BE49-F238E27FC236}">
                <a16:creationId xmlns:a16="http://schemas.microsoft.com/office/drawing/2014/main" id="{4CF5D383-E0A4-EDB3-B414-7CCCA3AAC5F6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827561" y="347695"/>
            <a:ext cx="2851914" cy="46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Industry Overview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709096-79E8-F116-17B0-EB548C21983F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6588BC55-FCDD-59CB-8974-0B0BFCB2488A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C5044BA1-E76B-2189-19F8-65B8238C269E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5628F55D-4FA7-7F53-DF15-0B82A0D07680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517FAC-7D7F-AEDB-ECF1-4DA49F74D202}"/>
              </a:ext>
            </a:extLst>
          </p:cNvPr>
          <p:cNvSpPr txBox="1"/>
          <p:nvPr/>
        </p:nvSpPr>
        <p:spPr>
          <a:xfrm>
            <a:off x="1215292" y="762590"/>
            <a:ext cx="27078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Liquidity Ratios</a:t>
            </a:r>
          </a:p>
        </p:txBody>
      </p:sp>
      <p:pic>
        <p:nvPicPr>
          <p:cNvPr id="9" name="Picture 8" descr="A graph of blue rectangular bars with white text&#10;&#10;Description automatically generated">
            <a:extLst>
              <a:ext uri="{FF2B5EF4-FFF2-40B4-BE49-F238E27FC236}">
                <a16:creationId xmlns:a16="http://schemas.microsoft.com/office/drawing/2014/main" id="{6F757D77-8C8C-16E1-36B4-BE5234BE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060781"/>
            <a:ext cx="2945404" cy="1885135"/>
          </a:xfrm>
          <a:prstGeom prst="rect">
            <a:avLst/>
          </a:prstGeom>
        </p:spPr>
      </p:pic>
      <p:pic>
        <p:nvPicPr>
          <p:cNvPr id="11" name="Picture 10" descr="A graph of a company&#10;&#10;Description automatically generated">
            <a:extLst>
              <a:ext uri="{FF2B5EF4-FFF2-40B4-BE49-F238E27FC236}">
                <a16:creationId xmlns:a16="http://schemas.microsoft.com/office/drawing/2014/main" id="{BEB6C885-6D5E-01A0-6786-1D53DEF92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2085"/>
            <a:ext cx="3050632" cy="1802766"/>
          </a:xfrm>
          <a:prstGeom prst="rect">
            <a:avLst/>
          </a:prstGeom>
        </p:spPr>
      </p:pic>
      <p:pic>
        <p:nvPicPr>
          <p:cNvPr id="13" name="Picture 12" descr="A graph with blue bars and white text&#10;&#10;Description automatically generated">
            <a:extLst>
              <a:ext uri="{FF2B5EF4-FFF2-40B4-BE49-F238E27FC236}">
                <a16:creationId xmlns:a16="http://schemas.microsoft.com/office/drawing/2014/main" id="{842F8EEC-DB65-D7E0-E6F0-1EFC49679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771" y="1018778"/>
            <a:ext cx="3132004" cy="1983197"/>
          </a:xfrm>
          <a:prstGeom prst="rect">
            <a:avLst/>
          </a:prstGeom>
        </p:spPr>
      </p:pic>
      <p:pic>
        <p:nvPicPr>
          <p:cNvPr id="14" name="Picture 13" descr="A graph with blue squares and red line&#10;&#10;Description automatically generated">
            <a:extLst>
              <a:ext uri="{FF2B5EF4-FFF2-40B4-BE49-F238E27FC236}">
                <a16:creationId xmlns:a16="http://schemas.microsoft.com/office/drawing/2014/main" id="{5A411005-651F-DB07-5410-1D3BF4AEC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790" y="3264683"/>
            <a:ext cx="3181352" cy="2050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645656-4A4E-CC50-E623-32F21F3C13F3}"/>
              </a:ext>
            </a:extLst>
          </p:cNvPr>
          <p:cNvSpPr txBox="1"/>
          <p:nvPr/>
        </p:nvSpPr>
        <p:spPr>
          <a:xfrm>
            <a:off x="3605125" y="752185"/>
            <a:ext cx="27078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Financial Leverage Ratios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245C7-B45E-48DA-44D0-2D5795E6A544}"/>
              </a:ext>
            </a:extLst>
          </p:cNvPr>
          <p:cNvSpPr txBox="1"/>
          <p:nvPr/>
        </p:nvSpPr>
        <p:spPr>
          <a:xfrm>
            <a:off x="6744164" y="752185"/>
            <a:ext cx="27078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Turnover Ratios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AE9201-5E17-CC19-DB7D-8C5B36F74A89}"/>
              </a:ext>
            </a:extLst>
          </p:cNvPr>
          <p:cNvSpPr txBox="1"/>
          <p:nvPr/>
        </p:nvSpPr>
        <p:spPr>
          <a:xfrm>
            <a:off x="9809493" y="772845"/>
            <a:ext cx="27078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Profitability Ratios</a:t>
            </a:r>
          </a:p>
        </p:txBody>
      </p:sp>
      <p:pic>
        <p:nvPicPr>
          <p:cNvPr id="17" name="Picture 16" descr="A graph of blue rectangular bars with white text&#10;&#10;Description automatically generated">
            <a:extLst>
              <a:ext uri="{FF2B5EF4-FFF2-40B4-BE49-F238E27FC236}">
                <a16:creationId xmlns:a16="http://schemas.microsoft.com/office/drawing/2014/main" id="{10B9F1E6-F2C2-4D6A-5407-6A44D7B83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100" y="1017102"/>
            <a:ext cx="3137808" cy="2122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CA9DC2-CF0B-32B3-5D96-BB806B3D2E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2528" y="3273777"/>
            <a:ext cx="3083380" cy="19417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6D2599-7516-68E9-3F92-75E3D0825E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1671" y="1016418"/>
            <a:ext cx="3072494" cy="1941742"/>
          </a:xfrm>
          <a:prstGeom prst="rect">
            <a:avLst/>
          </a:prstGeom>
        </p:spPr>
      </p:pic>
      <p:pic>
        <p:nvPicPr>
          <p:cNvPr id="21" name="Picture 20" descr="A graph of blue bars&#10;&#10;Description automatically generated">
            <a:extLst>
              <a:ext uri="{FF2B5EF4-FFF2-40B4-BE49-F238E27FC236}">
                <a16:creationId xmlns:a16="http://schemas.microsoft.com/office/drawing/2014/main" id="{18750431-EFB8-AD68-0D2D-A469BAA1CF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9424" y="3241119"/>
            <a:ext cx="3181351" cy="2007055"/>
          </a:xfrm>
          <a:prstGeom prst="rect">
            <a:avLst/>
          </a:prstGeom>
        </p:spPr>
      </p:pic>
      <p:grpSp>
        <p:nvGrpSpPr>
          <p:cNvPr id="7" name="Google Shape;102;p14">
            <a:extLst>
              <a:ext uri="{FF2B5EF4-FFF2-40B4-BE49-F238E27FC236}">
                <a16:creationId xmlns:a16="http://schemas.microsoft.com/office/drawing/2014/main" id="{8F1816EE-5833-98D4-6623-A4425BEC6006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8" name="Google Shape;104;p14">
              <a:extLst>
                <a:ext uri="{FF2B5EF4-FFF2-40B4-BE49-F238E27FC236}">
                  <a16:creationId xmlns:a16="http://schemas.microsoft.com/office/drawing/2014/main" id="{A96CEB2E-706F-82F8-8317-DFF4103A872D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18" name="Google Shape;105;p14">
                <a:extLst>
                  <a:ext uri="{FF2B5EF4-FFF2-40B4-BE49-F238E27FC236}">
                    <a16:creationId xmlns:a16="http://schemas.microsoft.com/office/drawing/2014/main" id="{BA532501-ADA6-B4D0-8709-212E2A819309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6;p14">
                <a:extLst>
                  <a:ext uri="{FF2B5EF4-FFF2-40B4-BE49-F238E27FC236}">
                    <a16:creationId xmlns:a16="http://schemas.microsoft.com/office/drawing/2014/main" id="{8F439C91-7F79-9992-E88C-74F5733247A5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7;p14">
                <a:extLst>
                  <a:ext uri="{FF2B5EF4-FFF2-40B4-BE49-F238E27FC236}">
                    <a16:creationId xmlns:a16="http://schemas.microsoft.com/office/drawing/2014/main" id="{2DCFC53A-3F23-7E0F-1DEA-E54AC584493E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8;p14">
                <a:extLst>
                  <a:ext uri="{FF2B5EF4-FFF2-40B4-BE49-F238E27FC236}">
                    <a16:creationId xmlns:a16="http://schemas.microsoft.com/office/drawing/2014/main" id="{67D9AD7F-F04F-3235-2ED0-235EB731965A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9;p14">
                <a:extLst>
                  <a:ext uri="{FF2B5EF4-FFF2-40B4-BE49-F238E27FC236}">
                    <a16:creationId xmlns:a16="http://schemas.microsoft.com/office/drawing/2014/main" id="{88749B1C-2B45-0518-BF4E-4D59CCF0BFA1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111;p14">
              <a:extLst>
                <a:ext uri="{FF2B5EF4-FFF2-40B4-BE49-F238E27FC236}">
                  <a16:creationId xmlns:a16="http://schemas.microsoft.com/office/drawing/2014/main" id="{605C2EF1-7B6A-E2BE-40A2-3BAF01A4E169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109;p14">
            <a:extLst>
              <a:ext uri="{FF2B5EF4-FFF2-40B4-BE49-F238E27FC236}">
                <a16:creationId xmlns:a16="http://schemas.microsoft.com/office/drawing/2014/main" id="{ED36A864-ED2A-B2F4-B6A9-A83F174789FF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/>
        </p:nvSpPr>
        <p:spPr>
          <a:xfrm>
            <a:off x="827560" y="282950"/>
            <a:ext cx="2808709" cy="46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Revenue Analysis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504" y="873103"/>
            <a:ext cx="4319376" cy="255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0458" y="917889"/>
            <a:ext cx="5012690" cy="3958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E7E827-88C4-11A2-B092-49FBBF63F4F2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BCA69284-B996-57A8-3E73-C673FA813398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8E4AEF49-1F17-61B3-7FE0-3130C875308E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288CC125-C955-3BC7-FD7D-24F5829A960A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02;p14">
            <a:extLst>
              <a:ext uri="{FF2B5EF4-FFF2-40B4-BE49-F238E27FC236}">
                <a16:creationId xmlns:a16="http://schemas.microsoft.com/office/drawing/2014/main" id="{D6C4C933-1CC5-BF9C-8C28-4BC4239AF8CC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7" name="Google Shape;104;p14">
              <a:extLst>
                <a:ext uri="{FF2B5EF4-FFF2-40B4-BE49-F238E27FC236}">
                  <a16:creationId xmlns:a16="http://schemas.microsoft.com/office/drawing/2014/main" id="{25B484CF-0A95-7A09-3EC6-AA0F9E684917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9" name="Google Shape;105;p14">
                <a:extLst>
                  <a:ext uri="{FF2B5EF4-FFF2-40B4-BE49-F238E27FC236}">
                    <a16:creationId xmlns:a16="http://schemas.microsoft.com/office/drawing/2014/main" id="{F7BA098C-07CD-9A1E-A2B6-77BB08886F21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6;p14">
                <a:extLst>
                  <a:ext uri="{FF2B5EF4-FFF2-40B4-BE49-F238E27FC236}">
                    <a16:creationId xmlns:a16="http://schemas.microsoft.com/office/drawing/2014/main" id="{11CC580E-D44C-4D09-4048-842325A0950A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07;p14">
                <a:extLst>
                  <a:ext uri="{FF2B5EF4-FFF2-40B4-BE49-F238E27FC236}">
                    <a16:creationId xmlns:a16="http://schemas.microsoft.com/office/drawing/2014/main" id="{40AA5982-50F7-47F9-5BDC-68DC694DBE79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08;p14">
                <a:extLst>
                  <a:ext uri="{FF2B5EF4-FFF2-40B4-BE49-F238E27FC236}">
                    <a16:creationId xmlns:a16="http://schemas.microsoft.com/office/drawing/2014/main" id="{B3FAA6B7-2AEF-996E-492C-27BC3C31A3A1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09;p14">
                <a:extLst>
                  <a:ext uri="{FF2B5EF4-FFF2-40B4-BE49-F238E27FC236}">
                    <a16:creationId xmlns:a16="http://schemas.microsoft.com/office/drawing/2014/main" id="{862F87EC-B59E-571D-D706-9400C1A2DAE4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" name="Google Shape;111;p14">
              <a:extLst>
                <a:ext uri="{FF2B5EF4-FFF2-40B4-BE49-F238E27FC236}">
                  <a16:creationId xmlns:a16="http://schemas.microsoft.com/office/drawing/2014/main" id="{D089D0C5-2F84-32B3-F36C-9CA21DE08CE2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9;p14">
            <a:extLst>
              <a:ext uri="{FF2B5EF4-FFF2-40B4-BE49-F238E27FC236}">
                <a16:creationId xmlns:a16="http://schemas.microsoft.com/office/drawing/2014/main" id="{24AEA2E6-4C7C-7883-9366-1B75602BBC40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EBFF83-354B-9E19-FF3C-981CA9DE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529" y="3918710"/>
            <a:ext cx="3194687" cy="198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2A2946-EEC5-2904-6A21-F19042C72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71" y="3889808"/>
            <a:ext cx="3364637" cy="200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732C245-DB29-3201-E0D0-E8D36B79C479}"/>
              </a:ext>
            </a:extLst>
          </p:cNvPr>
          <p:cNvSpPr/>
          <p:nvPr/>
        </p:nvSpPr>
        <p:spPr>
          <a:xfrm>
            <a:off x="2885243" y="4831637"/>
            <a:ext cx="523782" cy="1842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/>
          <p:nvPr/>
        </p:nvSpPr>
        <p:spPr>
          <a:xfrm>
            <a:off x="857373" y="335259"/>
            <a:ext cx="1875848" cy="4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Profitability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9" name="Google Shape;289;p21"/>
          <p:cNvGraphicFramePr/>
          <p:nvPr/>
        </p:nvGraphicFramePr>
        <p:xfrm>
          <a:off x="746671" y="1320438"/>
          <a:ext cx="2236000" cy="4318325"/>
        </p:xfrm>
        <a:graphic>
          <a:graphicData uri="http://schemas.openxmlformats.org/drawingml/2006/table">
            <a:tbl>
              <a:tblPr firstRow="1" firstCol="1" bandRow="1">
                <a:noFill/>
                <a:tableStyleId>{25DE5178-D175-475B-8E5D-C8D5C674BDC7}</a:tableStyleId>
              </a:tblPr>
              <a:tblGrid>
                <a:gridCol w="112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5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Year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Profit Margin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2013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19.4%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2014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22.0%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2015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22.0%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2016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23.0%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2017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1.7%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2018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18.8%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2019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18.4%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2020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17.8%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2021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22.3%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7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2022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18.9%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F6004B0-8AFE-393E-6544-C07B3E55DDF5}"/>
              </a:ext>
            </a:extLst>
          </p:cNvPr>
          <p:cNvGrpSpPr/>
          <p:nvPr/>
        </p:nvGrpSpPr>
        <p:grpSpPr>
          <a:xfrm>
            <a:off x="0" y="300365"/>
            <a:ext cx="620332" cy="430007"/>
            <a:chOff x="490056" y="1490201"/>
            <a:chExt cx="620332" cy="430007"/>
          </a:xfrm>
        </p:grpSpPr>
        <p:sp>
          <p:nvSpPr>
            <p:cNvPr id="3" name="Google Shape;407;p27">
              <a:extLst>
                <a:ext uri="{FF2B5EF4-FFF2-40B4-BE49-F238E27FC236}">
                  <a16:creationId xmlns:a16="http://schemas.microsoft.com/office/drawing/2014/main" id="{0A3575F3-FF1F-F86B-934A-6FFAF05133F3}"/>
                </a:ext>
              </a:extLst>
            </p:cNvPr>
            <p:cNvSpPr/>
            <p:nvPr/>
          </p:nvSpPr>
          <p:spPr>
            <a:xfrm>
              <a:off x="660158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408;p27">
              <a:extLst>
                <a:ext uri="{FF2B5EF4-FFF2-40B4-BE49-F238E27FC236}">
                  <a16:creationId xmlns:a16="http://schemas.microsoft.com/office/drawing/2014/main" id="{EBAEF7CF-084A-BFC8-684B-40214E79E123}"/>
                </a:ext>
              </a:extLst>
            </p:cNvPr>
            <p:cNvSpPr/>
            <p:nvPr/>
          </p:nvSpPr>
          <p:spPr>
            <a:xfrm>
              <a:off x="827560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10;p27">
              <a:extLst>
                <a:ext uri="{FF2B5EF4-FFF2-40B4-BE49-F238E27FC236}">
                  <a16:creationId xmlns:a16="http://schemas.microsoft.com/office/drawing/2014/main" id="{2D0228B5-3441-B126-82EE-090B7A5FD14E}"/>
                </a:ext>
              </a:extLst>
            </p:cNvPr>
            <p:cNvSpPr/>
            <p:nvPr/>
          </p:nvSpPr>
          <p:spPr>
            <a:xfrm>
              <a:off x="490056" y="1490201"/>
              <a:ext cx="282828" cy="430007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02;p14">
            <a:extLst>
              <a:ext uri="{FF2B5EF4-FFF2-40B4-BE49-F238E27FC236}">
                <a16:creationId xmlns:a16="http://schemas.microsoft.com/office/drawing/2014/main" id="{B8B6012F-AAD8-68CA-3BCA-DB0959727D86}"/>
              </a:ext>
            </a:extLst>
          </p:cNvPr>
          <p:cNvGrpSpPr/>
          <p:nvPr/>
        </p:nvGrpSpPr>
        <p:grpSpPr>
          <a:xfrm>
            <a:off x="0" y="6254386"/>
            <a:ext cx="10621795" cy="603614"/>
            <a:chOff x="0" y="6056953"/>
            <a:chExt cx="10621795" cy="804782"/>
          </a:xfrm>
        </p:grpSpPr>
        <p:grpSp>
          <p:nvGrpSpPr>
            <p:cNvPr id="16" name="Google Shape;104;p14">
              <a:extLst>
                <a:ext uri="{FF2B5EF4-FFF2-40B4-BE49-F238E27FC236}">
                  <a16:creationId xmlns:a16="http://schemas.microsoft.com/office/drawing/2014/main" id="{A077792D-868D-6915-59BB-0BE8FF3594A2}"/>
                </a:ext>
              </a:extLst>
            </p:cNvPr>
            <p:cNvGrpSpPr/>
            <p:nvPr/>
          </p:nvGrpSpPr>
          <p:grpSpPr>
            <a:xfrm>
              <a:off x="0" y="6056953"/>
              <a:ext cx="10621795" cy="804782"/>
              <a:chOff x="1" y="6059154"/>
              <a:chExt cx="10621795" cy="804782"/>
            </a:xfrm>
          </p:grpSpPr>
          <p:sp>
            <p:nvSpPr>
              <p:cNvPr id="18" name="Google Shape;105;p14">
                <a:extLst>
                  <a:ext uri="{FF2B5EF4-FFF2-40B4-BE49-F238E27FC236}">
                    <a16:creationId xmlns:a16="http://schemas.microsoft.com/office/drawing/2014/main" id="{322A74D5-371B-E269-FC5A-469208B1550B}"/>
                  </a:ext>
                </a:extLst>
              </p:cNvPr>
              <p:cNvSpPr/>
              <p:nvPr/>
            </p:nvSpPr>
            <p:spPr>
              <a:xfrm>
                <a:off x="1" y="6059156"/>
                <a:ext cx="2342148" cy="798844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Company Overview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06;p14">
                <a:extLst>
                  <a:ext uri="{FF2B5EF4-FFF2-40B4-BE49-F238E27FC236}">
                    <a16:creationId xmlns:a16="http://schemas.microsoft.com/office/drawing/2014/main" id="{9274B05C-8FC6-CE31-19EA-4ADC5274B3C4}"/>
                  </a:ext>
                </a:extLst>
              </p:cNvPr>
              <p:cNvSpPr/>
              <p:nvPr/>
            </p:nvSpPr>
            <p:spPr>
              <a:xfrm>
                <a:off x="2023313" y="6059154"/>
                <a:ext cx="3073667" cy="798845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Industry &amp;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AD0101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Competitive position</a:t>
                </a: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AD0101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07;p14">
                <a:extLst>
                  <a:ext uri="{FF2B5EF4-FFF2-40B4-BE49-F238E27FC236}">
                    <a16:creationId xmlns:a16="http://schemas.microsoft.com/office/drawing/2014/main" id="{00BC9AC2-F434-0D5F-F9BA-41DE84358F05}"/>
                  </a:ext>
                </a:extLst>
              </p:cNvPr>
              <p:cNvSpPr/>
              <p:nvPr/>
            </p:nvSpPr>
            <p:spPr>
              <a:xfrm>
                <a:off x="4790335" y="6059154"/>
                <a:ext cx="2183651" cy="798846"/>
              </a:xfrm>
              <a:prstGeom prst="chevron">
                <a:avLst>
                  <a:gd name="adj" fmla="val 50000"/>
                </a:avLst>
              </a:prstGeom>
              <a:solidFill>
                <a:srgbClr val="C00000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Financial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08;p14">
                <a:extLst>
                  <a:ext uri="{FF2B5EF4-FFF2-40B4-BE49-F238E27FC236}">
                    <a16:creationId xmlns:a16="http://schemas.microsoft.com/office/drawing/2014/main" id="{78387E64-E092-ACB3-22B6-A02362C05FCF}"/>
                  </a:ext>
                </a:extLst>
              </p:cNvPr>
              <p:cNvSpPr/>
              <p:nvPr/>
            </p:nvSpPr>
            <p:spPr>
              <a:xfrm>
                <a:off x="6664771" y="6059154"/>
                <a:ext cx="2116595" cy="798846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Valuation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9;p14">
                <a:extLst>
                  <a:ext uri="{FF2B5EF4-FFF2-40B4-BE49-F238E27FC236}">
                    <a16:creationId xmlns:a16="http://schemas.microsoft.com/office/drawing/2014/main" id="{D31872C5-30BE-86DD-8882-9EE873235128}"/>
                  </a:ext>
                </a:extLst>
              </p:cNvPr>
              <p:cNvSpPr/>
              <p:nvPr/>
            </p:nvSpPr>
            <p:spPr>
              <a:xfrm>
                <a:off x="8462529" y="6059154"/>
                <a:ext cx="2159267" cy="804782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26425" cap="flat" cmpd="sng">
                <a:solidFill>
                  <a:srgbClr val="7E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56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Risk Analysis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" name="Google Shape;111;p14">
              <a:extLst>
                <a:ext uri="{FF2B5EF4-FFF2-40B4-BE49-F238E27FC236}">
                  <a16:creationId xmlns:a16="http://schemas.microsoft.com/office/drawing/2014/main" id="{3C909511-E1ED-8276-479A-1B365000EDFF}"/>
                </a:ext>
              </a:extLst>
            </p:cNvPr>
            <p:cNvSpPr txBox="1"/>
            <p:nvPr/>
          </p:nvSpPr>
          <p:spPr>
            <a:xfrm>
              <a:off x="8767754" y="6372861"/>
              <a:ext cx="149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109;p14">
            <a:extLst>
              <a:ext uri="{FF2B5EF4-FFF2-40B4-BE49-F238E27FC236}">
                <a16:creationId xmlns:a16="http://schemas.microsoft.com/office/drawing/2014/main" id="{E80EA91A-6AAE-1BA1-DE16-5A74B8381169}"/>
              </a:ext>
            </a:extLst>
          </p:cNvPr>
          <p:cNvSpPr/>
          <p:nvPr/>
        </p:nvSpPr>
        <p:spPr>
          <a:xfrm>
            <a:off x="10309615" y="6254386"/>
            <a:ext cx="2183651" cy="603614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26425" cap="flat" cmpd="sng">
            <a:solidFill>
              <a:srgbClr val="7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6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Conclusion</a:t>
            </a:r>
          </a:p>
        </p:txBody>
      </p:sp>
      <p:pic>
        <p:nvPicPr>
          <p:cNvPr id="6" name="Picture 5" descr="A graph of a graph showing the return on assets and equity&#10;&#10;Description automatically generated">
            <a:extLst>
              <a:ext uri="{FF2B5EF4-FFF2-40B4-BE49-F238E27FC236}">
                <a16:creationId xmlns:a16="http://schemas.microsoft.com/office/drawing/2014/main" id="{3485402B-82A9-77F9-B908-1DB8C2830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45" y="1036828"/>
            <a:ext cx="7666264" cy="4601935"/>
          </a:xfrm>
          <a:prstGeom prst="rect">
            <a:avLst/>
          </a:prstGeom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NewsPrint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larity">
  <a:themeElements>
    <a:clrScheme name="NewsPrint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1584</Words>
  <Application>Microsoft Macintosh PowerPoint</Application>
  <PresentationFormat>Widescreen</PresentationFormat>
  <Paragraphs>691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Cambria</vt:lpstr>
      <vt:lpstr>Microsoft Yahei</vt:lpstr>
      <vt:lpstr>Söhne</vt:lpstr>
      <vt:lpstr>Times New Roman</vt:lpstr>
      <vt:lpstr>Wingdings</vt:lpstr>
      <vt:lpstr>Clarity</vt:lpstr>
      <vt:lpstr>Clarity</vt:lpstr>
      <vt:lpstr>1_Clarity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 Wang</dc:creator>
  <cp:lastModifiedBy>Trang Thi Thuy Nguyen</cp:lastModifiedBy>
  <cp:revision>4</cp:revision>
  <dcterms:modified xsi:type="dcterms:W3CDTF">2024-03-08T03:02:27Z</dcterms:modified>
</cp:coreProperties>
</file>